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39" r:id="rId1"/>
  </p:sldMasterIdLst>
  <p:notesMasterIdLst>
    <p:notesMasterId r:id="rId5"/>
  </p:notesMasterIdLst>
  <p:sldIdLst>
    <p:sldId id="259" r:id="rId2"/>
    <p:sldId id="257" r:id="rId3"/>
    <p:sldId id="258" r:id="rId4"/>
  </p:sldIdLst>
  <p:sldSz cx="10691813" cy="7559675"/>
  <p:notesSz cx="10691813" cy="7559675"/>
  <p:defaultTextStyle>
    <a:defPPr>
      <a:defRPr lang="fr-FR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9FAE"/>
    <a:srgbClr val="545454"/>
    <a:srgbClr val="A7C916"/>
    <a:srgbClr val="BA3561"/>
    <a:srgbClr val="3C3C3B"/>
    <a:srgbClr val="7B9F1F"/>
    <a:srgbClr val="494949"/>
    <a:srgbClr val="608931"/>
    <a:srgbClr val="CCD387"/>
    <a:srgbClr val="9C9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7407"/>
    <p:restoredTop sz="94787"/>
  </p:normalViewPr>
  <p:slideViewPr>
    <p:cSldViewPr snapToGrid="0" snapToObjects="1">
      <p:cViewPr>
        <p:scale>
          <a:sx n="60" d="100"/>
          <a:sy n="60" d="100"/>
        </p:scale>
        <p:origin x="2192" y="1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6056313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C9606-8624-114F-9B20-6A75BE9AF0B6}" type="datetimeFigureOut">
              <a:rPr lang="fr-FR" smtClean="0"/>
              <a:t>24/02/2020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4563"/>
            <a:ext cx="3606800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069975" y="3638550"/>
            <a:ext cx="8553450" cy="29765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7180263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6056313" y="7180263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7BA7C-8F48-314F-ABB1-EDF1306CB5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12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EE948A75-2F5C-0543-B25B-DEE9AFD9D1B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828737" y="2564565"/>
            <a:ext cx="5746775" cy="40942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rgbClr val="545454"/>
                </a:solidFill>
              </a:defRPr>
            </a:lvl1pPr>
          </a:lstStyle>
          <a:p>
            <a:r>
              <a:rPr lang="fr-FR" dirty="0"/>
              <a:t>IMAGE DU PRODUIT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3CCACC67-0955-3F40-AFC9-3C94FC1E1F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8602" y="2035935"/>
            <a:ext cx="10343802" cy="3735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marR="0" indent="0" algn="ctr" defTabSz="1395935" rtl="0" eaLnBrk="1" fontAlgn="auto" latinLnBrk="0" hangingPunct="1">
              <a:lnSpc>
                <a:spcPct val="90000"/>
              </a:lnSpc>
              <a:spcBef>
                <a:spcPts val="1526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3960" b="1" cap="all" baseline="0" smtClean="0">
                <a:solidFill>
                  <a:schemeClr val="bg1"/>
                </a:solidFill>
              </a:defRPr>
            </a:lvl1pPr>
          </a:lstStyle>
          <a:p>
            <a:pPr marL="0" marR="0" lvl="0" indent="0" algn="l" defTabSz="1395935" rtl="0" eaLnBrk="1" fontAlgn="auto" latinLnBrk="0" hangingPunct="1">
              <a:lnSpc>
                <a:spcPct val="90000"/>
              </a:lnSpc>
              <a:spcBef>
                <a:spcPts val="1526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4527" b="1" dirty="0">
                <a:solidFill>
                  <a:schemeClr val="bg1"/>
                </a:solidFill>
                <a:latin typeface="+mj-lt"/>
              </a:rPr>
              <a:t>DESCRIPTION COURTE DU PRODUIT</a:t>
            </a:r>
          </a:p>
        </p:txBody>
      </p:sp>
      <p:sp>
        <p:nvSpPr>
          <p:cNvPr id="16" name="Titre 15">
            <a:extLst>
              <a:ext uri="{FF2B5EF4-FFF2-40B4-BE49-F238E27FC236}">
                <a16:creationId xmlns:a16="http://schemas.microsoft.com/office/drawing/2014/main" id="{E469FB04-BAA8-A443-9242-1D521487B4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602" y="431019"/>
            <a:ext cx="10343802" cy="1099099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6600" b="0" cap="all" baseline="0">
                <a:solidFill>
                  <a:schemeClr val="bg1"/>
                </a:solidFill>
              </a:defRPr>
            </a:lvl1pPr>
          </a:lstStyle>
          <a:p>
            <a:pPr algn="ctr"/>
            <a:r>
              <a:rPr lang="fr-FR" sz="6791" b="1" dirty="0">
                <a:solidFill>
                  <a:schemeClr val="bg1"/>
                </a:solidFill>
                <a:latin typeface="+mj-lt"/>
              </a:rPr>
              <a:t>NOM DU PRODUIT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FF0E9F0-31AB-4542-8A93-430129B8BB59}"/>
              </a:ext>
            </a:extLst>
          </p:cNvPr>
          <p:cNvSpPr txBox="1"/>
          <p:nvPr userDrawn="1"/>
        </p:nvSpPr>
        <p:spPr>
          <a:xfrm>
            <a:off x="1969065" y="2624032"/>
            <a:ext cx="2054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600" b="1" dirty="0">
                <a:solidFill>
                  <a:schemeClr val="bg1"/>
                </a:solidFill>
              </a:rPr>
              <a:t>€</a:t>
            </a:r>
          </a:p>
        </p:txBody>
      </p:sp>
      <p:sp>
        <p:nvSpPr>
          <p:cNvPr id="11" name="Espace réservé du texte 17">
            <a:extLst>
              <a:ext uri="{FF2B5EF4-FFF2-40B4-BE49-F238E27FC236}">
                <a16:creationId xmlns:a16="http://schemas.microsoft.com/office/drawing/2014/main" id="{C1F8B1EC-A84F-FB4B-83B3-E76D01E549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2230" y="2812159"/>
            <a:ext cx="2054840" cy="1817464"/>
          </a:xfrm>
          <a:prstGeom prst="rect">
            <a:avLst/>
          </a:prstGeom>
        </p:spPr>
        <p:txBody>
          <a:bodyPr anchor="ctr" anchorCtr="0"/>
          <a:lstStyle>
            <a:lvl1pPr marL="0" marR="0" indent="0" algn="ctr" defTabSz="1395935" rtl="0" eaLnBrk="1" fontAlgn="auto" latinLnBrk="0" hangingPunct="1">
              <a:lnSpc>
                <a:spcPct val="90000"/>
              </a:lnSpc>
              <a:spcBef>
                <a:spcPts val="1526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7680" spc="-304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1395935" rtl="0" eaLnBrk="1" fontAlgn="auto" latinLnBrk="0" hangingPunct="1">
              <a:lnSpc>
                <a:spcPct val="90000"/>
              </a:lnSpc>
              <a:spcBef>
                <a:spcPts val="1526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13577" b="1" spc="-2829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2" name="Espace réservé du texte 21">
            <a:extLst>
              <a:ext uri="{FF2B5EF4-FFF2-40B4-BE49-F238E27FC236}">
                <a16:creationId xmlns:a16="http://schemas.microsoft.com/office/drawing/2014/main" id="{DB2DADEB-D8E3-E74D-92E6-3A5C50E87AA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6673" y="4037802"/>
            <a:ext cx="1322893" cy="36704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99</a:t>
            </a:r>
          </a:p>
        </p:txBody>
      </p:sp>
      <p:sp>
        <p:nvSpPr>
          <p:cNvPr id="26" name="Espace réservé du texte 7">
            <a:extLst>
              <a:ext uri="{FF2B5EF4-FFF2-40B4-BE49-F238E27FC236}">
                <a16:creationId xmlns:a16="http://schemas.microsoft.com/office/drawing/2014/main" id="{ACF0FB91-9B3C-A04A-B749-A5E07D9C7C7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2253" y="6765088"/>
            <a:ext cx="8056330" cy="794587"/>
          </a:xfrm>
          <a:prstGeom prst="rect">
            <a:avLst/>
          </a:prstGeom>
        </p:spPr>
        <p:txBody>
          <a:bodyPr anchor="ctr" anchorCtr="0"/>
          <a:lstStyle>
            <a:lvl1pPr marL="0" marR="0" indent="0" algn="l" defTabSz="986912" rtl="0" eaLnBrk="1" fontAlgn="auto" latinLnBrk="0" hangingPunct="1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1" spc="600">
                <a:solidFill>
                  <a:schemeClr val="bg1"/>
                </a:solidFill>
              </a:defRPr>
            </a:lvl1pPr>
          </a:lstStyle>
          <a:p>
            <a:pPr marL="0" marR="0" lvl="0" indent="0" algn="l" defTabSz="986912" rtl="0" eaLnBrk="1" fontAlgn="auto" latinLnBrk="0" hangingPunct="1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LES OFFRES DU MOIS</a:t>
            </a:r>
          </a:p>
        </p:txBody>
      </p:sp>
      <p:sp>
        <p:nvSpPr>
          <p:cNvPr id="28" name="Espace réservé pour une image  4">
            <a:extLst>
              <a:ext uri="{FF2B5EF4-FFF2-40B4-BE49-F238E27FC236}">
                <a16:creationId xmlns:a16="http://schemas.microsoft.com/office/drawing/2014/main" id="{59432EFD-C71B-7E45-96BA-C0DAA7FF5D5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8935270" y="6825835"/>
            <a:ext cx="1719262" cy="707366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indent="0" algn="ctr">
              <a:buNone/>
              <a:defRPr sz="3200" b="1">
                <a:solidFill>
                  <a:srgbClr val="545454"/>
                </a:solidFill>
              </a:defRPr>
            </a:lvl1pPr>
          </a:lstStyle>
          <a:p>
            <a:r>
              <a:rPr lang="fr-FR" dirty="0"/>
              <a:t>LOGO</a:t>
            </a:r>
          </a:p>
        </p:txBody>
      </p:sp>
      <p:sp>
        <p:nvSpPr>
          <p:cNvPr id="29" name="Espace réservé du texte 23">
            <a:extLst>
              <a:ext uri="{FF2B5EF4-FFF2-40B4-BE49-F238E27FC236}">
                <a16:creationId xmlns:a16="http://schemas.microsoft.com/office/drawing/2014/main" id="{78C730F0-9294-344C-8761-F97DDF031F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8117" y="5453014"/>
            <a:ext cx="4025910" cy="170219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10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Numéro CIP du produit</a:t>
            </a:r>
          </a:p>
        </p:txBody>
      </p:sp>
      <p:sp>
        <p:nvSpPr>
          <p:cNvPr id="30" name="Espace réservé du texte 23">
            <a:extLst>
              <a:ext uri="{FF2B5EF4-FFF2-40B4-BE49-F238E27FC236}">
                <a16:creationId xmlns:a16="http://schemas.microsoft.com/office/drawing/2014/main" id="{D092871B-3EAF-B54D-A27D-FE0F610CF44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8116" y="5607462"/>
            <a:ext cx="4025910" cy="170219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100">
                <a:solidFill>
                  <a:srgbClr val="545454"/>
                </a:solidFill>
              </a:defRPr>
            </a:lvl1pPr>
          </a:lstStyle>
          <a:p>
            <a:pPr lvl="0"/>
            <a:r>
              <a:rPr lang="fr-FR" dirty="0"/>
              <a:t>Prix au L/Kg du produit</a:t>
            </a:r>
          </a:p>
        </p:txBody>
      </p:sp>
      <p:sp>
        <p:nvSpPr>
          <p:cNvPr id="31" name="Espace réservé du texte 2">
            <a:extLst>
              <a:ext uri="{FF2B5EF4-FFF2-40B4-BE49-F238E27FC236}">
                <a16:creationId xmlns:a16="http://schemas.microsoft.com/office/drawing/2014/main" id="{4B339EE2-6784-254D-A268-95FEA23A212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116" y="4772695"/>
            <a:ext cx="4025911" cy="6778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 anchorCtr="0"/>
          <a:lstStyle>
            <a:lvl1pPr marL="0" indent="0">
              <a:buNone/>
              <a:defRPr sz="3200" b="1" strike="sngStrike">
                <a:solidFill>
                  <a:srgbClr val="BA3561"/>
                </a:solidFill>
              </a:defRPr>
            </a:lvl1pPr>
          </a:lstStyle>
          <a:p>
            <a:pPr lvl="0"/>
            <a:r>
              <a:rPr lang="fr-FR" dirty="0"/>
              <a:t>PRIX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7393598-4DFD-824C-BC88-F2A0B642C077}"/>
              </a:ext>
            </a:extLst>
          </p:cNvPr>
          <p:cNvSpPr/>
          <p:nvPr userDrawn="1"/>
        </p:nvSpPr>
        <p:spPr>
          <a:xfrm>
            <a:off x="-388162" y="-203922"/>
            <a:ext cx="11468136" cy="79675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326" tIns="64661" rIns="129326" bIns="6466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2772"/>
          </a:p>
        </p:txBody>
      </p:sp>
      <p:sp>
        <p:nvSpPr>
          <p:cNvPr id="4" name="Cadre 3">
            <a:extLst>
              <a:ext uri="{FF2B5EF4-FFF2-40B4-BE49-F238E27FC236}">
                <a16:creationId xmlns:a16="http://schemas.microsoft.com/office/drawing/2014/main" id="{0736EF36-C639-9442-8C46-6E3C61A2A181}"/>
              </a:ext>
            </a:extLst>
          </p:cNvPr>
          <p:cNvSpPr/>
          <p:nvPr userDrawn="1"/>
        </p:nvSpPr>
        <p:spPr>
          <a:xfrm>
            <a:off x="-206659" y="-120419"/>
            <a:ext cx="11105132" cy="7800512"/>
          </a:xfrm>
          <a:prstGeom prst="frame">
            <a:avLst/>
          </a:prstGeom>
          <a:solidFill>
            <a:schemeClr val="tx1">
              <a:lumMod val="85000"/>
              <a:lumOff val="15000"/>
            </a:schemeClr>
          </a:solidFill>
          <a:ln w="152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772">
              <a:solidFill>
                <a:schemeClr val="tx1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7730020-65FC-344E-9489-AAA9320752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0204" y="1350864"/>
            <a:ext cx="3448154" cy="485794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BD05CE3C-4322-3547-B083-C00A547101D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38532" y="6898651"/>
            <a:ext cx="1814748" cy="5260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46DCAE79-2A63-A04F-8432-89788C226F7B}"/>
              </a:ext>
            </a:extLst>
          </p:cNvPr>
          <p:cNvSpPr txBox="1"/>
          <p:nvPr userDrawn="1"/>
        </p:nvSpPr>
        <p:spPr>
          <a:xfrm>
            <a:off x="1113568" y="870696"/>
            <a:ext cx="84646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A7C916"/>
                </a:solidFill>
                <a:latin typeface="Helvetica" pitchFamily="2" charset="0"/>
              </a:rPr>
              <a:t>CONSEILS D’UTILISATION DE L’AFFICHE PROMOTION PRODUIT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94E811E1-EC3B-0046-8DE0-8A943DAA2C39}"/>
              </a:ext>
            </a:extLst>
          </p:cNvPr>
          <p:cNvCxnSpPr>
            <a:cxnSpLocks/>
          </p:cNvCxnSpPr>
          <p:nvPr userDrawn="1"/>
        </p:nvCxnSpPr>
        <p:spPr>
          <a:xfrm>
            <a:off x="4046112" y="2036974"/>
            <a:ext cx="2959806" cy="0"/>
          </a:xfrm>
          <a:prstGeom prst="straightConnector1">
            <a:avLst/>
          </a:prstGeom>
          <a:ln w="508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en angle 12">
            <a:extLst>
              <a:ext uri="{FF2B5EF4-FFF2-40B4-BE49-F238E27FC236}">
                <a16:creationId xmlns:a16="http://schemas.microsoft.com/office/drawing/2014/main" id="{AC44258C-5B35-6543-A5AB-C1268293EC31}"/>
              </a:ext>
            </a:extLst>
          </p:cNvPr>
          <p:cNvCxnSpPr>
            <a:cxnSpLocks/>
          </p:cNvCxnSpPr>
          <p:nvPr userDrawn="1"/>
        </p:nvCxnSpPr>
        <p:spPr>
          <a:xfrm flipV="1">
            <a:off x="4046112" y="4319955"/>
            <a:ext cx="5189914" cy="774913"/>
          </a:xfrm>
          <a:prstGeom prst="bentConnector3">
            <a:avLst>
              <a:gd name="adj1" fmla="val 91404"/>
            </a:avLst>
          </a:prstGeom>
          <a:ln w="508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38B31AEF-7632-CE46-95C5-D5A0C49D2672}"/>
              </a:ext>
            </a:extLst>
          </p:cNvPr>
          <p:cNvSpPr txBox="1"/>
          <p:nvPr userDrawn="1"/>
        </p:nvSpPr>
        <p:spPr>
          <a:xfrm>
            <a:off x="1103334" y="1849294"/>
            <a:ext cx="3691037" cy="615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699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Entrer le nom du produit </a:t>
            </a:r>
          </a:p>
          <a:p>
            <a:pPr algn="l"/>
            <a:r>
              <a:rPr lang="fr-FR" sz="1699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Ex. XEMOSE HUILE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BF77AB7-8C36-F749-AA27-A1F058826D71}"/>
              </a:ext>
            </a:extLst>
          </p:cNvPr>
          <p:cNvSpPr txBox="1"/>
          <p:nvPr userDrawn="1"/>
        </p:nvSpPr>
        <p:spPr>
          <a:xfrm>
            <a:off x="1103334" y="2553929"/>
            <a:ext cx="4529370" cy="876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699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Entrer la description du </a:t>
            </a:r>
          </a:p>
          <a:p>
            <a:pPr algn="l"/>
            <a:r>
              <a:rPr lang="fr-FR" sz="1699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produit</a:t>
            </a:r>
          </a:p>
          <a:p>
            <a:pPr algn="l"/>
            <a:r>
              <a:rPr lang="fr-FR" sz="1699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Ex. HUILE LAVANTE &amp; APAISANTE 500 ML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C7077AF-80EE-6E4D-9DF9-84D2EC0EECC2}"/>
              </a:ext>
            </a:extLst>
          </p:cNvPr>
          <p:cNvSpPr txBox="1"/>
          <p:nvPr userDrawn="1"/>
        </p:nvSpPr>
        <p:spPr>
          <a:xfrm>
            <a:off x="1103334" y="3472925"/>
            <a:ext cx="3691037" cy="353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699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Entrer le prix du produit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B2D7147-2D95-A64A-BAE9-B722A5120757}"/>
              </a:ext>
            </a:extLst>
          </p:cNvPr>
          <p:cNvSpPr txBox="1"/>
          <p:nvPr userDrawn="1"/>
        </p:nvSpPr>
        <p:spPr>
          <a:xfrm>
            <a:off x="1111919" y="4304293"/>
            <a:ext cx="3691037" cy="615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699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Entrer le numéro</a:t>
            </a:r>
          </a:p>
          <a:p>
            <a:pPr algn="l"/>
            <a:r>
              <a:rPr lang="fr-FR" sz="1699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CIP et le prix au L/Kg du produit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9B96C52-4EDC-9443-8839-1F4D4DBF9C6E}"/>
              </a:ext>
            </a:extLst>
          </p:cNvPr>
          <p:cNvSpPr txBox="1"/>
          <p:nvPr userDrawn="1"/>
        </p:nvSpPr>
        <p:spPr>
          <a:xfrm>
            <a:off x="1111919" y="4928440"/>
            <a:ext cx="4420201" cy="615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699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Intégrer l’image du produit </a:t>
            </a:r>
          </a:p>
          <a:p>
            <a:pPr algn="l"/>
            <a:r>
              <a:rPr lang="fr-FR" sz="1699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en cliquant sur le logo indiqué par la flèche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83E8471-F921-C74C-8704-1196A6E70F3F}"/>
              </a:ext>
            </a:extLst>
          </p:cNvPr>
          <p:cNvSpPr txBox="1"/>
          <p:nvPr userDrawn="1"/>
        </p:nvSpPr>
        <p:spPr>
          <a:xfrm>
            <a:off x="962784" y="5898028"/>
            <a:ext cx="5678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solidFill>
                  <a:srgbClr val="A7C916"/>
                </a:solidFill>
                <a:latin typeface="Helvetica" pitchFamily="2" charset="0"/>
              </a:rPr>
              <a:t>Dans la diapositive suivante, nous expliquons comment gérer une photo mal intégrée</a:t>
            </a:r>
          </a:p>
        </p:txBody>
      </p: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AC2BDBAE-4803-C149-9178-833554C088A7}"/>
              </a:ext>
            </a:extLst>
          </p:cNvPr>
          <p:cNvCxnSpPr>
            <a:cxnSpLocks/>
          </p:cNvCxnSpPr>
          <p:nvPr userDrawn="1"/>
        </p:nvCxnSpPr>
        <p:spPr>
          <a:xfrm>
            <a:off x="4046112" y="2754150"/>
            <a:ext cx="2959806" cy="0"/>
          </a:xfrm>
          <a:prstGeom prst="straightConnector1">
            <a:avLst/>
          </a:prstGeom>
          <a:ln w="508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9DD5F81A-273A-3E46-8B99-4FDE95024921}"/>
              </a:ext>
            </a:extLst>
          </p:cNvPr>
          <p:cNvCxnSpPr>
            <a:cxnSpLocks/>
          </p:cNvCxnSpPr>
          <p:nvPr userDrawn="1"/>
        </p:nvCxnSpPr>
        <p:spPr>
          <a:xfrm>
            <a:off x="4046112" y="3667292"/>
            <a:ext cx="2959806" cy="0"/>
          </a:xfrm>
          <a:prstGeom prst="straightConnector1">
            <a:avLst/>
          </a:prstGeom>
          <a:ln w="508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6D6FDB07-7A94-B04D-BBEC-60290EE7C3C4}"/>
              </a:ext>
            </a:extLst>
          </p:cNvPr>
          <p:cNvCxnSpPr>
            <a:cxnSpLocks/>
          </p:cNvCxnSpPr>
          <p:nvPr userDrawn="1"/>
        </p:nvCxnSpPr>
        <p:spPr>
          <a:xfrm>
            <a:off x="4046112" y="4466652"/>
            <a:ext cx="2959806" cy="0"/>
          </a:xfrm>
          <a:prstGeom prst="straightConnector1">
            <a:avLst/>
          </a:prstGeom>
          <a:ln w="508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EDA29428-4164-604B-B0AA-27193CF42F2E}"/>
              </a:ext>
            </a:extLst>
          </p:cNvPr>
          <p:cNvSpPr txBox="1"/>
          <p:nvPr userDrawn="1"/>
        </p:nvSpPr>
        <p:spPr>
          <a:xfrm>
            <a:off x="2" y="31859"/>
            <a:ext cx="10691813" cy="104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223" b="1" dirty="0">
                <a:solidFill>
                  <a:schemeClr val="bg1"/>
                </a:solidFill>
                <a:latin typeface="Helvetica" pitchFamily="2" charset="0"/>
              </a:rPr>
              <a:t>TUTORIEL</a:t>
            </a:r>
          </a:p>
        </p:txBody>
      </p:sp>
    </p:spTree>
    <p:extLst>
      <p:ext uri="{BB962C8B-B14F-4D97-AF65-F5344CB8AC3E}">
        <p14:creationId xmlns:p14="http://schemas.microsoft.com/office/powerpoint/2010/main" val="10230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C7A34226-3196-2D40-84BD-7009A0CCC0A1}"/>
              </a:ext>
            </a:extLst>
          </p:cNvPr>
          <p:cNvSpPr/>
          <p:nvPr userDrawn="1"/>
        </p:nvSpPr>
        <p:spPr>
          <a:xfrm>
            <a:off x="-388162" y="-203922"/>
            <a:ext cx="11468136" cy="79675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326" tIns="64661" rIns="129326" bIns="6466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2772"/>
          </a:p>
        </p:txBody>
      </p:sp>
      <p:sp>
        <p:nvSpPr>
          <p:cNvPr id="5" name="Cadre 4">
            <a:extLst>
              <a:ext uri="{FF2B5EF4-FFF2-40B4-BE49-F238E27FC236}">
                <a16:creationId xmlns:a16="http://schemas.microsoft.com/office/drawing/2014/main" id="{D0995CA1-D849-694B-8EF8-07FCDBD57673}"/>
              </a:ext>
            </a:extLst>
          </p:cNvPr>
          <p:cNvSpPr/>
          <p:nvPr userDrawn="1"/>
        </p:nvSpPr>
        <p:spPr>
          <a:xfrm>
            <a:off x="-206657" y="-120419"/>
            <a:ext cx="11105131" cy="7800512"/>
          </a:xfrm>
          <a:prstGeom prst="frame">
            <a:avLst/>
          </a:prstGeom>
          <a:solidFill>
            <a:schemeClr val="tx1">
              <a:lumMod val="85000"/>
              <a:lumOff val="15000"/>
            </a:schemeClr>
          </a:solidFill>
          <a:ln w="152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772">
              <a:solidFill>
                <a:schemeClr val="tx1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EE9967E-EE2F-8440-B4E7-01BDCC761872}"/>
              </a:ext>
            </a:extLst>
          </p:cNvPr>
          <p:cNvSpPr txBox="1"/>
          <p:nvPr userDrawn="1"/>
        </p:nvSpPr>
        <p:spPr>
          <a:xfrm>
            <a:off x="2" y="31859"/>
            <a:ext cx="10691813" cy="104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223" b="1" dirty="0">
                <a:solidFill>
                  <a:schemeClr val="bg1"/>
                </a:solidFill>
                <a:latin typeface="Helvetica" pitchFamily="2" charset="0"/>
              </a:rPr>
              <a:t>TUTORIEL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C1B7A0D-A0B0-D647-B085-3EF4C4E446C5}"/>
              </a:ext>
            </a:extLst>
          </p:cNvPr>
          <p:cNvSpPr txBox="1"/>
          <p:nvPr userDrawn="1"/>
        </p:nvSpPr>
        <p:spPr>
          <a:xfrm>
            <a:off x="693223" y="1102186"/>
            <a:ext cx="93053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A7C916"/>
                </a:solidFill>
                <a:latin typeface="Helvetica" pitchFamily="2" charset="0"/>
              </a:rPr>
              <a:t>CONSEILS POUR INTÉGRER UNE PHOTO SUR VOTRE AFFICHE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C340D9F-9083-8343-85E2-6B5B1AE6B1D4}"/>
              </a:ext>
            </a:extLst>
          </p:cNvPr>
          <p:cNvSpPr txBox="1"/>
          <p:nvPr userDrawn="1"/>
        </p:nvSpPr>
        <p:spPr>
          <a:xfrm>
            <a:off x="2071366" y="4700193"/>
            <a:ext cx="79272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Les règles de base pour avoir une bonne photo :</a:t>
            </a:r>
          </a:p>
          <a:p>
            <a:pPr marL="242507" indent="-242507" algn="l">
              <a:buFontTx/>
              <a:buChar char="-"/>
            </a:pPr>
            <a:r>
              <a:rPr lang="fr-F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Choisir </a:t>
            </a:r>
            <a:r>
              <a:rPr lang="fr-F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une photo sur fond blanc </a:t>
            </a:r>
            <a:r>
              <a:rPr lang="fr-F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(ou détourée, cette option n’est vraiment pas nécessaire car l’arrière plan de l’affiche est blanc)</a:t>
            </a:r>
          </a:p>
          <a:p>
            <a:pPr marL="242507" indent="-242507" algn="l">
              <a:buFontTx/>
              <a:buChar char="-"/>
            </a:pPr>
            <a:r>
              <a:rPr lang="fr-F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Avoir une </a:t>
            </a:r>
            <a:r>
              <a:rPr lang="fr-F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bonne résolution d’image</a:t>
            </a:r>
            <a:r>
              <a:rPr lang="fr-F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. Soit à minima, par exemple : 1000 x 800 (pour une photo rectangulaire)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AEE84B3A-FC1E-9342-8A15-AF4218F03B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1759493"/>
            <a:ext cx="2022747" cy="285719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B3874422-1B4E-3542-B07A-78C6A337075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22909" y="1759493"/>
            <a:ext cx="2467501" cy="2857197"/>
          </a:xfrm>
          <a:prstGeom prst="rect">
            <a:avLst/>
          </a:prstGeom>
        </p:spPr>
      </p:pic>
      <p:sp>
        <p:nvSpPr>
          <p:cNvPr id="12" name="Ellipse 11">
            <a:extLst>
              <a:ext uri="{FF2B5EF4-FFF2-40B4-BE49-F238E27FC236}">
                <a16:creationId xmlns:a16="http://schemas.microsoft.com/office/drawing/2014/main" id="{451AE588-F65B-5E46-984A-20E6B1D8E655}"/>
              </a:ext>
            </a:extLst>
          </p:cNvPr>
          <p:cNvSpPr>
            <a:spLocks/>
          </p:cNvSpPr>
          <p:nvPr userDrawn="1"/>
        </p:nvSpPr>
        <p:spPr>
          <a:xfrm>
            <a:off x="-206659" y="1508579"/>
            <a:ext cx="1291126" cy="1288800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772"/>
          </a:p>
        </p:txBody>
      </p:sp>
      <p:sp>
        <p:nvSpPr>
          <p:cNvPr id="13" name="Multiplication 12">
            <a:extLst>
              <a:ext uri="{FF2B5EF4-FFF2-40B4-BE49-F238E27FC236}">
                <a16:creationId xmlns:a16="http://schemas.microsoft.com/office/drawing/2014/main" id="{06309888-DC7D-B740-BB7E-C49B832C175B}"/>
              </a:ext>
            </a:extLst>
          </p:cNvPr>
          <p:cNvSpPr/>
          <p:nvPr userDrawn="1"/>
        </p:nvSpPr>
        <p:spPr>
          <a:xfrm>
            <a:off x="-138413" y="1726112"/>
            <a:ext cx="1160127" cy="922255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772"/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AD43C107-AA38-4B45-9B74-D9F29389116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67" y="4670619"/>
            <a:ext cx="2019015" cy="2857197"/>
          </a:xfrm>
          <a:prstGeom prst="rect">
            <a:avLst/>
          </a:prstGeom>
        </p:spPr>
      </p:pic>
      <p:sp>
        <p:nvSpPr>
          <p:cNvPr id="14" name="Ellipse 13">
            <a:extLst>
              <a:ext uri="{FF2B5EF4-FFF2-40B4-BE49-F238E27FC236}">
                <a16:creationId xmlns:a16="http://schemas.microsoft.com/office/drawing/2014/main" id="{160E5AD7-B185-1848-BC39-DD78C2208252}"/>
              </a:ext>
            </a:extLst>
          </p:cNvPr>
          <p:cNvSpPr/>
          <p:nvPr userDrawn="1"/>
        </p:nvSpPr>
        <p:spPr>
          <a:xfrm>
            <a:off x="-206660" y="4408485"/>
            <a:ext cx="1288800" cy="1288800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772"/>
          </a:p>
        </p:txBody>
      </p:sp>
      <p:pic>
        <p:nvPicPr>
          <p:cNvPr id="15" name="Graphique 14" descr="Coche">
            <a:extLst>
              <a:ext uri="{FF2B5EF4-FFF2-40B4-BE49-F238E27FC236}">
                <a16:creationId xmlns:a16="http://schemas.microsoft.com/office/drawing/2014/main" id="{BEC739D8-B093-E84A-A278-9D0ED2E9952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114142" y="4610291"/>
            <a:ext cx="1103763" cy="885187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C179786F-B9EB-BE4C-925D-3013EC94B380}"/>
              </a:ext>
            </a:extLst>
          </p:cNvPr>
          <p:cNvSpPr txBox="1"/>
          <p:nvPr userDrawn="1"/>
        </p:nvSpPr>
        <p:spPr>
          <a:xfrm>
            <a:off x="4590410" y="1857784"/>
            <a:ext cx="54081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Suivant l’image que vous aurez choisie, il se peut que celle-ci soit mal intégrée comme c’est le cas de l’exemple ci-dessous. </a:t>
            </a:r>
          </a:p>
          <a:p>
            <a:pPr algn="just"/>
            <a:r>
              <a:rPr lang="fr-F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Voici donc les étapes à suivre :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ED1B638-051D-1A43-AD0A-78369F7F94B9}"/>
              </a:ext>
            </a:extLst>
          </p:cNvPr>
          <p:cNvSpPr txBox="1"/>
          <p:nvPr userDrawn="1"/>
        </p:nvSpPr>
        <p:spPr>
          <a:xfrm>
            <a:off x="4594765" y="2596448"/>
            <a:ext cx="5403823" cy="2385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3343" indent="-323343" algn="l">
              <a:spcAft>
                <a:spcPts val="424"/>
              </a:spcAft>
              <a:buAutoNum type="arabicParenR"/>
            </a:pPr>
            <a:r>
              <a:rPr lang="fr-FR" sz="1400" b="1" dirty="0">
                <a:solidFill>
                  <a:srgbClr val="A7C916"/>
                </a:solidFill>
                <a:latin typeface="Helvetica" pitchFamily="2" charset="0"/>
              </a:rPr>
              <a:t>Cliquer sur l’image</a:t>
            </a:r>
          </a:p>
          <a:p>
            <a:pPr marL="323343" indent="-323343" algn="l">
              <a:spcAft>
                <a:spcPts val="424"/>
              </a:spcAft>
              <a:buAutoNum type="arabicParenR"/>
            </a:pPr>
            <a:r>
              <a:rPr lang="fr-FR" sz="1400" b="1" dirty="0">
                <a:solidFill>
                  <a:srgbClr val="A7C916"/>
                </a:solidFill>
                <a:latin typeface="Helvetica" pitchFamily="2" charset="0"/>
              </a:rPr>
              <a:t>Cliquer sur « Format de la forme » de la barre de menu ci-dessus</a:t>
            </a:r>
          </a:p>
          <a:p>
            <a:pPr marL="323343" indent="-323343" algn="l">
              <a:spcAft>
                <a:spcPts val="424"/>
              </a:spcAft>
              <a:buAutoNum type="arabicParenR"/>
            </a:pPr>
            <a:r>
              <a:rPr lang="fr-FR" sz="1400" b="1" dirty="0">
                <a:solidFill>
                  <a:srgbClr val="A7C916"/>
                </a:solidFill>
                <a:latin typeface="Helvetica" pitchFamily="2" charset="0"/>
              </a:rPr>
              <a:t>Cliquer sur « rogner » du sous-menu </a:t>
            </a:r>
          </a:p>
          <a:p>
            <a:pPr marL="323343" indent="-323343" algn="l">
              <a:spcAft>
                <a:spcPts val="424"/>
              </a:spcAft>
              <a:buAutoNum type="arabicParenR"/>
            </a:pPr>
            <a:r>
              <a:rPr lang="fr-FR" sz="1400" b="1" dirty="0">
                <a:solidFill>
                  <a:srgbClr val="A7C916"/>
                </a:solidFill>
                <a:latin typeface="Helvetica" pitchFamily="2" charset="0"/>
              </a:rPr>
              <a:t>Réajuster la photo comme </a:t>
            </a:r>
            <a:r>
              <a:rPr lang="fr-FR" sz="1400" b="1" u="sng" dirty="0">
                <a:solidFill>
                  <a:srgbClr val="A7C916"/>
                </a:solidFill>
                <a:latin typeface="Helvetica" pitchFamily="2" charset="0"/>
              </a:rPr>
              <a:t>ci-contre</a:t>
            </a:r>
          </a:p>
          <a:p>
            <a:pPr marL="323343" marR="0" lvl="0" indent="-323343" algn="l" defTabSz="9955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24"/>
              </a:spcAft>
              <a:buClrTx/>
              <a:buSzTx/>
              <a:buFontTx/>
              <a:buAutoNum type="arabicParenR"/>
              <a:tabLst/>
              <a:defRPr/>
            </a:pPr>
            <a:r>
              <a:rPr lang="fr-FR" sz="1400" b="1" dirty="0">
                <a:solidFill>
                  <a:srgbClr val="A7C916"/>
                </a:solidFill>
                <a:latin typeface="Helvetica" pitchFamily="2" charset="0"/>
              </a:rPr>
              <a:t>Redimensionner pour que la photo entre parfaitement dans le cadre. </a:t>
            </a:r>
          </a:p>
          <a:p>
            <a:pPr marL="323343" indent="-323343" algn="l">
              <a:spcAft>
                <a:spcPts val="424"/>
              </a:spcAft>
              <a:buAutoNum type="arabicParenR"/>
            </a:pPr>
            <a:endParaRPr lang="fr-FR" sz="1400" b="1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2" charset="0"/>
            </a:endParaRPr>
          </a:p>
          <a:p>
            <a:pPr marL="0" indent="0" algn="l">
              <a:buNone/>
            </a:pPr>
            <a:endParaRPr lang="fr-FR" sz="1699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2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BE0C59A-30ED-8240-BA37-3BF1F3505C9C}"/>
              </a:ext>
            </a:extLst>
          </p:cNvPr>
          <p:cNvSpPr txBox="1"/>
          <p:nvPr userDrawn="1"/>
        </p:nvSpPr>
        <p:spPr>
          <a:xfrm>
            <a:off x="2122908" y="5889438"/>
            <a:ext cx="7764041" cy="830997"/>
          </a:xfrm>
          <a:prstGeom prst="rect">
            <a:avLst/>
          </a:prstGeom>
          <a:noFill/>
          <a:ln>
            <a:solidFill>
              <a:srgbClr val="A7C916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Vous avez toujours des difficultés à intégrer vos images ?</a:t>
            </a:r>
          </a:p>
          <a:p>
            <a:pPr algn="l"/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N’hésitez pas à contacter Caducée et, joindre directement Mme COUTY Fanny au </a:t>
            </a:r>
            <a:r>
              <a:rPr lang="fr-FR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+33 6 25 65 77 15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8FB2021-CE22-9840-9A51-B82B8121DDC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38532" y="6898651"/>
            <a:ext cx="1814748" cy="52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27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2">
            <a:extLst>
              <a:ext uri="{FF2B5EF4-FFF2-40B4-BE49-F238E27FC236}">
                <a16:creationId xmlns:a16="http://schemas.microsoft.com/office/drawing/2014/main" id="{D8FA7E21-A21C-8C47-8FD5-E5D094E709F7}"/>
              </a:ext>
            </a:extLst>
          </p:cNvPr>
          <p:cNvSpPr/>
          <p:nvPr userDrawn="1"/>
        </p:nvSpPr>
        <p:spPr>
          <a:xfrm>
            <a:off x="0" y="6767863"/>
            <a:ext cx="10691252" cy="791628"/>
          </a:xfrm>
          <a:prstGeom prst="rect">
            <a:avLst/>
          </a:prstGeom>
          <a:solidFill>
            <a:srgbClr val="5454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5944BBE-2D9C-7046-ABC3-D5E0A59BA090}"/>
              </a:ext>
            </a:extLst>
          </p:cNvPr>
          <p:cNvSpPr/>
          <p:nvPr userDrawn="1"/>
        </p:nvSpPr>
        <p:spPr>
          <a:xfrm>
            <a:off x="4" y="-1"/>
            <a:ext cx="10691813" cy="2443574"/>
          </a:xfrm>
          <a:prstGeom prst="rect">
            <a:avLst/>
          </a:prstGeom>
          <a:solidFill>
            <a:srgbClr val="BA35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993" dirty="0"/>
          </a:p>
        </p:txBody>
      </p: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A02550C6-DC0D-774A-ADF5-2764953F7E2D}"/>
              </a:ext>
            </a:extLst>
          </p:cNvPr>
          <p:cNvCxnSpPr>
            <a:cxnSpLocks/>
          </p:cNvCxnSpPr>
          <p:nvPr userDrawn="1"/>
        </p:nvCxnSpPr>
        <p:spPr>
          <a:xfrm>
            <a:off x="0" y="58743"/>
            <a:ext cx="8165188" cy="0"/>
          </a:xfrm>
          <a:prstGeom prst="line">
            <a:avLst/>
          </a:prstGeom>
          <a:ln w="889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>
            <a:extLst>
              <a:ext uri="{FF2B5EF4-FFF2-40B4-BE49-F238E27FC236}">
                <a16:creationId xmlns:a16="http://schemas.microsoft.com/office/drawing/2014/main" id="{9FE7D874-1816-0042-9B74-81D920AAF3D6}"/>
              </a:ext>
            </a:extLst>
          </p:cNvPr>
          <p:cNvCxnSpPr>
            <a:cxnSpLocks/>
          </p:cNvCxnSpPr>
          <p:nvPr userDrawn="1"/>
        </p:nvCxnSpPr>
        <p:spPr>
          <a:xfrm>
            <a:off x="3393347" y="420102"/>
            <a:ext cx="729846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F441FF22-718E-1041-A3A3-D55397534965}"/>
              </a:ext>
            </a:extLst>
          </p:cNvPr>
          <p:cNvCxnSpPr>
            <a:cxnSpLocks/>
          </p:cNvCxnSpPr>
          <p:nvPr userDrawn="1"/>
        </p:nvCxnSpPr>
        <p:spPr>
          <a:xfrm>
            <a:off x="5022088" y="1875739"/>
            <a:ext cx="5669165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>
            <a:extLst>
              <a:ext uri="{FF2B5EF4-FFF2-40B4-BE49-F238E27FC236}">
                <a16:creationId xmlns:a16="http://schemas.microsoft.com/office/drawing/2014/main" id="{4AC3D892-C1F1-6C4C-ADCF-40C2412993F3}"/>
              </a:ext>
            </a:extLst>
          </p:cNvPr>
          <p:cNvCxnSpPr>
            <a:cxnSpLocks/>
          </p:cNvCxnSpPr>
          <p:nvPr userDrawn="1"/>
        </p:nvCxnSpPr>
        <p:spPr>
          <a:xfrm>
            <a:off x="0" y="1575412"/>
            <a:ext cx="3247088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9000C633-FDD6-2840-87E4-5C1E57BEA163}"/>
              </a:ext>
            </a:extLst>
          </p:cNvPr>
          <p:cNvCxnSpPr>
            <a:cxnSpLocks/>
          </p:cNvCxnSpPr>
          <p:nvPr userDrawn="1"/>
        </p:nvCxnSpPr>
        <p:spPr>
          <a:xfrm>
            <a:off x="9661878" y="64958"/>
            <a:ext cx="102993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B3F49709-C297-4C4F-B25C-3FC1B8240499}"/>
              </a:ext>
            </a:extLst>
          </p:cNvPr>
          <p:cNvSpPr/>
          <p:nvPr userDrawn="1"/>
        </p:nvSpPr>
        <p:spPr>
          <a:xfrm>
            <a:off x="4" y="1877543"/>
            <a:ext cx="10691813" cy="572083"/>
          </a:xfrm>
          <a:prstGeom prst="rect">
            <a:avLst/>
          </a:prstGeom>
          <a:solidFill>
            <a:srgbClr val="DC9F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993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C04A654-F4D2-1E40-803A-099354178500}"/>
              </a:ext>
            </a:extLst>
          </p:cNvPr>
          <p:cNvSpPr/>
          <p:nvPr userDrawn="1"/>
        </p:nvSpPr>
        <p:spPr>
          <a:xfrm>
            <a:off x="4" y="2"/>
            <a:ext cx="10691813" cy="7559675"/>
          </a:xfrm>
          <a:prstGeom prst="rect">
            <a:avLst/>
          </a:prstGeom>
          <a:noFill/>
          <a:ln w="63500">
            <a:solidFill>
              <a:srgbClr val="5454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993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8DD6729-8E93-1B4E-B415-5E9175928CEB}"/>
              </a:ext>
            </a:extLst>
          </p:cNvPr>
          <p:cNvSpPr/>
          <p:nvPr userDrawn="1"/>
        </p:nvSpPr>
        <p:spPr>
          <a:xfrm rot="5400000">
            <a:off x="1628861" y="1498189"/>
            <a:ext cx="1934496" cy="4274511"/>
          </a:xfrm>
          <a:prstGeom prst="rect">
            <a:avLst/>
          </a:prstGeom>
          <a:solidFill>
            <a:srgbClr val="5454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326" tIns="64661" rIns="129326" bIns="6466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2772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84F1082E-B18E-C84D-84AE-4A50863A80BB}"/>
              </a:ext>
            </a:extLst>
          </p:cNvPr>
          <p:cNvCxnSpPr/>
          <p:nvPr userDrawn="1"/>
        </p:nvCxnSpPr>
        <p:spPr>
          <a:xfrm>
            <a:off x="216961" y="4394761"/>
            <a:ext cx="0" cy="343724"/>
          </a:xfrm>
          <a:prstGeom prst="line">
            <a:avLst/>
          </a:prstGeom>
          <a:ln w="63500">
            <a:solidFill>
              <a:srgbClr val="BA35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1CDC7493-3415-C34D-80BD-DD88065EA60B}"/>
              </a:ext>
            </a:extLst>
          </p:cNvPr>
          <p:cNvCxnSpPr>
            <a:cxnSpLocks/>
          </p:cNvCxnSpPr>
          <p:nvPr userDrawn="1"/>
        </p:nvCxnSpPr>
        <p:spPr>
          <a:xfrm flipH="1">
            <a:off x="190502" y="4738485"/>
            <a:ext cx="4319605" cy="0"/>
          </a:xfrm>
          <a:prstGeom prst="line">
            <a:avLst/>
          </a:prstGeom>
          <a:ln w="63500">
            <a:solidFill>
              <a:srgbClr val="BA35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0B6C57EC-17BD-B145-8E1F-1512CCA4BFAD}"/>
              </a:ext>
            </a:extLst>
          </p:cNvPr>
          <p:cNvSpPr txBox="1"/>
          <p:nvPr userDrawn="1"/>
        </p:nvSpPr>
        <p:spPr>
          <a:xfrm>
            <a:off x="171714" y="5877628"/>
            <a:ext cx="6249405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r>
              <a:rPr lang="fr-FR" sz="2000" spc="0" dirty="0">
                <a:solidFill>
                  <a:srgbClr val="494949"/>
                </a:solidFill>
                <a:latin typeface="+mn-lt"/>
              </a:rPr>
              <a:t>Offre valable dans la</a:t>
            </a:r>
          </a:p>
          <a:p>
            <a:r>
              <a:rPr lang="fr-FR" sz="2000" spc="0" dirty="0">
                <a:solidFill>
                  <a:srgbClr val="494949"/>
                </a:solidFill>
                <a:latin typeface="+mn-lt"/>
              </a:rPr>
              <a:t>limite des stocks disponibles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4" r:id="rId2"/>
    <p:sldLayoutId id="2147483745" r:id="rId3"/>
  </p:sldLayoutIdLst>
  <p:txStyles>
    <p:titleStyle>
      <a:lvl1pPr algn="l" defTabSz="1395935" rtl="0" eaLnBrk="1" latinLnBrk="0" hangingPunct="1">
        <a:lnSpc>
          <a:spcPct val="90000"/>
        </a:lnSpc>
        <a:spcBef>
          <a:spcPct val="0"/>
        </a:spcBef>
        <a:buNone/>
        <a:defRPr sz="67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983" indent="-348983" algn="l" defTabSz="1395935" rtl="0" eaLnBrk="1" latinLnBrk="0" hangingPunct="1">
        <a:lnSpc>
          <a:spcPct val="90000"/>
        </a:lnSpc>
        <a:spcBef>
          <a:spcPts val="1526"/>
        </a:spcBef>
        <a:buFont typeface="Arial" panose="020B0604020202020204" pitchFamily="34" charset="0"/>
        <a:buChar char="•"/>
        <a:defRPr sz="4274" kern="1200">
          <a:solidFill>
            <a:schemeClr val="tx1"/>
          </a:solidFill>
          <a:latin typeface="+mn-lt"/>
          <a:ea typeface="+mn-ea"/>
          <a:cs typeface="+mn-cs"/>
        </a:defRPr>
      </a:lvl1pPr>
      <a:lvl2pPr marL="1046950" indent="-348983" algn="l" defTabSz="1395935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3663" kern="1200">
          <a:solidFill>
            <a:schemeClr val="tx1"/>
          </a:solidFill>
          <a:latin typeface="+mn-lt"/>
          <a:ea typeface="+mn-ea"/>
          <a:cs typeface="+mn-cs"/>
        </a:defRPr>
      </a:lvl2pPr>
      <a:lvl3pPr marL="1744917" indent="-348983" algn="l" defTabSz="1395935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3055" kern="1200">
          <a:solidFill>
            <a:schemeClr val="tx1"/>
          </a:solidFill>
          <a:latin typeface="+mn-lt"/>
          <a:ea typeface="+mn-ea"/>
          <a:cs typeface="+mn-cs"/>
        </a:defRPr>
      </a:lvl3pPr>
      <a:lvl4pPr marL="2442885" indent="-348983" algn="l" defTabSz="1395935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48" kern="1200">
          <a:solidFill>
            <a:schemeClr val="tx1"/>
          </a:solidFill>
          <a:latin typeface="+mn-lt"/>
          <a:ea typeface="+mn-ea"/>
          <a:cs typeface="+mn-cs"/>
        </a:defRPr>
      </a:lvl4pPr>
      <a:lvl5pPr marL="3140852" indent="-348983" algn="l" defTabSz="1395935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48" kern="1200">
          <a:solidFill>
            <a:schemeClr val="tx1"/>
          </a:solidFill>
          <a:latin typeface="+mn-lt"/>
          <a:ea typeface="+mn-ea"/>
          <a:cs typeface="+mn-cs"/>
        </a:defRPr>
      </a:lvl5pPr>
      <a:lvl6pPr marL="3838818" indent="-348983" algn="l" defTabSz="1395935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48" kern="1200">
          <a:solidFill>
            <a:schemeClr val="tx1"/>
          </a:solidFill>
          <a:latin typeface="+mn-lt"/>
          <a:ea typeface="+mn-ea"/>
          <a:cs typeface="+mn-cs"/>
        </a:defRPr>
      </a:lvl6pPr>
      <a:lvl7pPr marL="4536783" indent="-348983" algn="l" defTabSz="1395935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48" kern="1200">
          <a:solidFill>
            <a:schemeClr val="tx1"/>
          </a:solidFill>
          <a:latin typeface="+mn-lt"/>
          <a:ea typeface="+mn-ea"/>
          <a:cs typeface="+mn-cs"/>
        </a:defRPr>
      </a:lvl7pPr>
      <a:lvl8pPr marL="5234751" indent="-348983" algn="l" defTabSz="1395935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48" kern="1200">
          <a:solidFill>
            <a:schemeClr val="tx1"/>
          </a:solidFill>
          <a:latin typeface="+mn-lt"/>
          <a:ea typeface="+mn-ea"/>
          <a:cs typeface="+mn-cs"/>
        </a:defRPr>
      </a:lvl8pPr>
      <a:lvl9pPr marL="5932717" indent="-348983" algn="l" defTabSz="1395935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395935" rtl="0" eaLnBrk="1" latinLnBrk="0" hangingPunct="1">
        <a:defRPr sz="2748" kern="1200">
          <a:solidFill>
            <a:schemeClr val="tx1"/>
          </a:solidFill>
          <a:latin typeface="+mn-lt"/>
          <a:ea typeface="+mn-ea"/>
          <a:cs typeface="+mn-cs"/>
        </a:defRPr>
      </a:lvl1pPr>
      <a:lvl2pPr marL="697967" algn="l" defTabSz="1395935" rtl="0" eaLnBrk="1" latinLnBrk="0" hangingPunct="1">
        <a:defRPr sz="2748" kern="1200">
          <a:solidFill>
            <a:schemeClr val="tx1"/>
          </a:solidFill>
          <a:latin typeface="+mn-lt"/>
          <a:ea typeface="+mn-ea"/>
          <a:cs typeface="+mn-cs"/>
        </a:defRPr>
      </a:lvl2pPr>
      <a:lvl3pPr marL="1395935" algn="l" defTabSz="1395935" rtl="0" eaLnBrk="1" latinLnBrk="0" hangingPunct="1">
        <a:defRPr sz="2748" kern="1200">
          <a:solidFill>
            <a:schemeClr val="tx1"/>
          </a:solidFill>
          <a:latin typeface="+mn-lt"/>
          <a:ea typeface="+mn-ea"/>
          <a:cs typeface="+mn-cs"/>
        </a:defRPr>
      </a:lvl3pPr>
      <a:lvl4pPr marL="2093899" algn="l" defTabSz="1395935" rtl="0" eaLnBrk="1" latinLnBrk="0" hangingPunct="1">
        <a:defRPr sz="2748" kern="1200">
          <a:solidFill>
            <a:schemeClr val="tx1"/>
          </a:solidFill>
          <a:latin typeface="+mn-lt"/>
          <a:ea typeface="+mn-ea"/>
          <a:cs typeface="+mn-cs"/>
        </a:defRPr>
      </a:lvl4pPr>
      <a:lvl5pPr marL="2791868" algn="l" defTabSz="1395935" rtl="0" eaLnBrk="1" latinLnBrk="0" hangingPunct="1">
        <a:defRPr sz="2748" kern="1200">
          <a:solidFill>
            <a:schemeClr val="tx1"/>
          </a:solidFill>
          <a:latin typeface="+mn-lt"/>
          <a:ea typeface="+mn-ea"/>
          <a:cs typeface="+mn-cs"/>
        </a:defRPr>
      </a:lvl5pPr>
      <a:lvl6pPr marL="3489832" algn="l" defTabSz="1395935" rtl="0" eaLnBrk="1" latinLnBrk="0" hangingPunct="1">
        <a:defRPr sz="2748" kern="1200">
          <a:solidFill>
            <a:schemeClr val="tx1"/>
          </a:solidFill>
          <a:latin typeface="+mn-lt"/>
          <a:ea typeface="+mn-ea"/>
          <a:cs typeface="+mn-cs"/>
        </a:defRPr>
      </a:lvl6pPr>
      <a:lvl7pPr marL="4187802" algn="l" defTabSz="1395935" rtl="0" eaLnBrk="1" latinLnBrk="0" hangingPunct="1">
        <a:defRPr sz="2748" kern="1200">
          <a:solidFill>
            <a:schemeClr val="tx1"/>
          </a:solidFill>
          <a:latin typeface="+mn-lt"/>
          <a:ea typeface="+mn-ea"/>
          <a:cs typeface="+mn-cs"/>
        </a:defRPr>
      </a:lvl7pPr>
      <a:lvl8pPr marL="4885767" algn="l" defTabSz="1395935" rtl="0" eaLnBrk="1" latinLnBrk="0" hangingPunct="1">
        <a:defRPr sz="2748" kern="1200">
          <a:solidFill>
            <a:schemeClr val="tx1"/>
          </a:solidFill>
          <a:latin typeface="+mn-lt"/>
          <a:ea typeface="+mn-ea"/>
          <a:cs typeface="+mn-cs"/>
        </a:defRPr>
      </a:lvl8pPr>
      <a:lvl9pPr marL="5583734" algn="l" defTabSz="1395935" rtl="0" eaLnBrk="1" latinLnBrk="0" hangingPunct="1">
        <a:defRPr sz="27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D1E2F5DB-7F78-9A47-9137-9121D466075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5574F76-6437-F14D-B476-6C0D53863F7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62500" lnSpcReduction="20000"/>
          </a:bodyPr>
          <a:lstStyle/>
          <a:p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2EB3FE70-ACA8-C543-9A03-1FB02B9C9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FE48035-916D-4645-ADD6-9FB893130D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537A8E02-9845-9740-A010-0A3FF58AB8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80D6A3D-E6FF-5A45-9A7E-1927ECC93B2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0627" y="4857429"/>
            <a:ext cx="2936875" cy="13831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6258D63-BD1F-414A-8A4E-576070268725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0626" y="5011877"/>
            <a:ext cx="2936875" cy="13831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D264618-402B-6442-840B-C7973A19BF6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190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2915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7443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Jaune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3404</TotalTime>
  <Words>0</Words>
  <Application>Microsoft Macintosh PowerPoint</Application>
  <PresentationFormat>Personnalisé</PresentationFormat>
  <Paragraphs>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Office Theme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Conseil Caducée</cp:lastModifiedBy>
  <cp:revision>113</cp:revision>
  <cp:lastPrinted>2019-07-18T09:42:54Z</cp:lastPrinted>
  <dcterms:modified xsi:type="dcterms:W3CDTF">2020-02-24T15:51:05Z</dcterms:modified>
</cp:coreProperties>
</file>