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sldIdLst>
    <p:sldId id="263" r:id="rId2"/>
    <p:sldId id="264" r:id="rId3"/>
    <p:sldId id="265" r:id="rId4"/>
    <p:sldId id="266" r:id="rId5"/>
    <p:sldId id="267" r:id="rId6"/>
    <p:sldId id="262" r:id="rId7"/>
  </p:sldIdLst>
  <p:sldSz cx="7559675" cy="10691813"/>
  <p:notesSz cx="7559675" cy="10691813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454"/>
    <a:srgbClr val="BA3561"/>
    <a:srgbClr val="DF9BB2"/>
    <a:srgbClr val="A7C916"/>
    <a:srgbClr val="3C3C3B"/>
    <a:srgbClr val="7B9F1F"/>
    <a:srgbClr val="494949"/>
    <a:srgbClr val="608931"/>
    <a:srgbClr val="CCD387"/>
    <a:srgbClr val="9C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803"/>
  </p:normalViewPr>
  <p:slideViewPr>
    <p:cSldViewPr snapToGrid="0" snapToObjects="1">
      <p:cViewPr varScale="1">
        <p:scale>
          <a:sx n="75" d="100"/>
          <a:sy n="75" d="100"/>
        </p:scale>
        <p:origin x="3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E948A75-2F5C-0543-B25B-DEE9AFD9D1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3192" y="2103120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B291E0-3A13-8B42-BA92-DD132DBE4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39913" y="1955800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8FC1471D-DEC4-B042-8EF4-5191E5A056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39912" y="3270449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62A2AE24-A5F0-DA41-B0E7-9A7B35B436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39911" y="3678078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C0E469-1D0B-7C40-B4C8-005DA1795B73}"/>
              </a:ext>
            </a:extLst>
          </p:cNvPr>
          <p:cNvSpPr/>
          <p:nvPr userDrawn="1"/>
        </p:nvSpPr>
        <p:spPr>
          <a:xfrm rot="5400000">
            <a:off x="782759" y="1380365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182B50-FCD6-0746-AB8E-CBA6DEB1E0B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0" y="0"/>
            <a:ext cx="7559675" cy="1716088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3" name="Espace réservé pour une image  8">
            <a:extLst>
              <a:ext uri="{FF2B5EF4-FFF2-40B4-BE49-F238E27FC236}">
                <a16:creationId xmlns:a16="http://schemas.microsoft.com/office/drawing/2014/main" id="{997A903B-6863-BC4B-93FC-3C6FDE2DF700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2609552" y="9583259"/>
            <a:ext cx="2340570" cy="100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74" name="Espace réservé du texte 4">
            <a:extLst>
              <a:ext uri="{FF2B5EF4-FFF2-40B4-BE49-F238E27FC236}">
                <a16:creationId xmlns:a16="http://schemas.microsoft.com/office/drawing/2014/main" id="{6BB89A0B-F08C-7944-AC29-B46F8ED0DEC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839911" y="2758556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5" name="Espace réservé pour une image  8">
            <a:extLst>
              <a:ext uri="{FF2B5EF4-FFF2-40B4-BE49-F238E27FC236}">
                <a16:creationId xmlns:a16="http://schemas.microsoft.com/office/drawing/2014/main" id="{24B29B1F-C8C2-DE4A-B875-6DF706321B2F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047350" y="2096327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6" name="Espace réservé du texte 4">
            <a:extLst>
              <a:ext uri="{FF2B5EF4-FFF2-40B4-BE49-F238E27FC236}">
                <a16:creationId xmlns:a16="http://schemas.microsoft.com/office/drawing/2014/main" id="{04656627-C444-AD4C-A587-DC7E14EAC898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94071" y="1949007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7" name="Espace réservé du texte 4">
            <a:extLst>
              <a:ext uri="{FF2B5EF4-FFF2-40B4-BE49-F238E27FC236}">
                <a16:creationId xmlns:a16="http://schemas.microsoft.com/office/drawing/2014/main" id="{7EA33BBA-7326-1149-8E25-587D155C7A7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94070" y="3263656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78" name="Espace réservé du texte 4">
            <a:extLst>
              <a:ext uri="{FF2B5EF4-FFF2-40B4-BE49-F238E27FC236}">
                <a16:creationId xmlns:a16="http://schemas.microsoft.com/office/drawing/2014/main" id="{1425F403-F43C-A241-B38B-A47DC6D9C2E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94069" y="3671285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38DF38-A925-064A-B55B-C8F53E6EA145}"/>
              </a:ext>
            </a:extLst>
          </p:cNvPr>
          <p:cNvSpPr/>
          <p:nvPr userDrawn="1"/>
        </p:nvSpPr>
        <p:spPr>
          <a:xfrm rot="5400000">
            <a:off x="4436917" y="1373572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82B20777-C8FB-3147-A488-64FC99D55A3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494069" y="2751763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1" name="Espace réservé pour une image  8">
            <a:extLst>
              <a:ext uri="{FF2B5EF4-FFF2-40B4-BE49-F238E27FC236}">
                <a16:creationId xmlns:a16="http://schemas.microsoft.com/office/drawing/2014/main" id="{A6D0FEE5-5D11-1B47-993F-EAA64450CC1C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393192" y="4647397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2" name="Espace réservé du texte 4">
            <a:extLst>
              <a:ext uri="{FF2B5EF4-FFF2-40B4-BE49-F238E27FC236}">
                <a16:creationId xmlns:a16="http://schemas.microsoft.com/office/drawing/2014/main" id="{71F8DF1B-81C5-BB46-B8EF-7099E6E83C13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39913" y="4500077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3" name="Espace réservé du texte 4">
            <a:extLst>
              <a:ext uri="{FF2B5EF4-FFF2-40B4-BE49-F238E27FC236}">
                <a16:creationId xmlns:a16="http://schemas.microsoft.com/office/drawing/2014/main" id="{F159A61E-C017-B141-8061-9ACD9702E8C2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39912" y="5814726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84" name="Espace réservé du texte 4">
            <a:extLst>
              <a:ext uri="{FF2B5EF4-FFF2-40B4-BE49-F238E27FC236}">
                <a16:creationId xmlns:a16="http://schemas.microsoft.com/office/drawing/2014/main" id="{666C759A-1F05-724F-A17B-C0CA4257F3E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839911" y="6222355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C78F0AE-56C0-494E-8BF3-B26AA6A99939}"/>
              </a:ext>
            </a:extLst>
          </p:cNvPr>
          <p:cNvSpPr/>
          <p:nvPr userDrawn="1"/>
        </p:nvSpPr>
        <p:spPr>
          <a:xfrm rot="5400000">
            <a:off x="782759" y="3924642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space réservé du texte 4">
            <a:extLst>
              <a:ext uri="{FF2B5EF4-FFF2-40B4-BE49-F238E27FC236}">
                <a16:creationId xmlns:a16="http://schemas.microsoft.com/office/drawing/2014/main" id="{E7511C92-B2A2-1947-8656-AF72ED0CC83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839911" y="5302833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7" name="Espace réservé pour une image  8">
            <a:extLst>
              <a:ext uri="{FF2B5EF4-FFF2-40B4-BE49-F238E27FC236}">
                <a16:creationId xmlns:a16="http://schemas.microsoft.com/office/drawing/2014/main" id="{7740C989-424D-0140-B9C4-E334B0C7D6F9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4047350" y="4640604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8" name="Espace réservé du texte 4">
            <a:extLst>
              <a:ext uri="{FF2B5EF4-FFF2-40B4-BE49-F238E27FC236}">
                <a16:creationId xmlns:a16="http://schemas.microsoft.com/office/drawing/2014/main" id="{3C51F1A9-0BEF-8A49-8D62-3DDB98223E2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494071" y="4493284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9" name="Espace réservé du texte 4">
            <a:extLst>
              <a:ext uri="{FF2B5EF4-FFF2-40B4-BE49-F238E27FC236}">
                <a16:creationId xmlns:a16="http://schemas.microsoft.com/office/drawing/2014/main" id="{ABC9B10C-F8DD-0A4E-8785-B207A238879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494070" y="5807933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0" name="Espace réservé du texte 4">
            <a:extLst>
              <a:ext uri="{FF2B5EF4-FFF2-40B4-BE49-F238E27FC236}">
                <a16:creationId xmlns:a16="http://schemas.microsoft.com/office/drawing/2014/main" id="{9218A698-90C9-0C4E-BCA9-9CC0EA1CBF28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494069" y="6215562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1BDDF70-A1D1-E14B-9336-EFC008CD7ECD}"/>
              </a:ext>
            </a:extLst>
          </p:cNvPr>
          <p:cNvSpPr/>
          <p:nvPr userDrawn="1"/>
        </p:nvSpPr>
        <p:spPr>
          <a:xfrm rot="5400000">
            <a:off x="4436917" y="3917849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space réservé du texte 4">
            <a:extLst>
              <a:ext uri="{FF2B5EF4-FFF2-40B4-BE49-F238E27FC236}">
                <a16:creationId xmlns:a16="http://schemas.microsoft.com/office/drawing/2014/main" id="{77334290-FF53-B94B-97BE-6F6D74E9628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494069" y="5296040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3" name="Espace réservé pour une image  8">
            <a:extLst>
              <a:ext uri="{FF2B5EF4-FFF2-40B4-BE49-F238E27FC236}">
                <a16:creationId xmlns:a16="http://schemas.microsoft.com/office/drawing/2014/main" id="{AD24C501-64EF-984B-A3AF-775C4325A376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393192" y="7191674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4" name="Espace réservé du texte 4">
            <a:extLst>
              <a:ext uri="{FF2B5EF4-FFF2-40B4-BE49-F238E27FC236}">
                <a16:creationId xmlns:a16="http://schemas.microsoft.com/office/drawing/2014/main" id="{0BF7212D-C88C-E540-96D6-407A4FB955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839913" y="7044354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5" name="Espace réservé du texte 4">
            <a:extLst>
              <a:ext uri="{FF2B5EF4-FFF2-40B4-BE49-F238E27FC236}">
                <a16:creationId xmlns:a16="http://schemas.microsoft.com/office/drawing/2014/main" id="{B9DE0261-6522-1941-8BAF-29E922F5B00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839912" y="8359003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6" name="Espace réservé du texte 4">
            <a:extLst>
              <a:ext uri="{FF2B5EF4-FFF2-40B4-BE49-F238E27FC236}">
                <a16:creationId xmlns:a16="http://schemas.microsoft.com/office/drawing/2014/main" id="{4C2A78CF-2233-CC4A-9566-541C1D1B614E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839911" y="8766632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690A87E-7327-3742-9ADC-4E91CBB5B84C}"/>
              </a:ext>
            </a:extLst>
          </p:cNvPr>
          <p:cNvSpPr/>
          <p:nvPr userDrawn="1"/>
        </p:nvSpPr>
        <p:spPr>
          <a:xfrm rot="5400000">
            <a:off x="782759" y="6468919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space réservé du texte 4">
            <a:extLst>
              <a:ext uri="{FF2B5EF4-FFF2-40B4-BE49-F238E27FC236}">
                <a16:creationId xmlns:a16="http://schemas.microsoft.com/office/drawing/2014/main" id="{4502E095-C110-D047-8ACA-DD337443E19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839911" y="7847110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9" name="Espace réservé pour une image  8">
            <a:extLst>
              <a:ext uri="{FF2B5EF4-FFF2-40B4-BE49-F238E27FC236}">
                <a16:creationId xmlns:a16="http://schemas.microsoft.com/office/drawing/2014/main" id="{5ED953B1-E598-3C47-9AAC-B3532C2680F7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4047350" y="7184881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00" name="Espace réservé du texte 4">
            <a:extLst>
              <a:ext uri="{FF2B5EF4-FFF2-40B4-BE49-F238E27FC236}">
                <a16:creationId xmlns:a16="http://schemas.microsoft.com/office/drawing/2014/main" id="{300A1D3D-C16C-0B4B-B89C-9BF9904A4B89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494071" y="7037561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101" name="Espace réservé du texte 4">
            <a:extLst>
              <a:ext uri="{FF2B5EF4-FFF2-40B4-BE49-F238E27FC236}">
                <a16:creationId xmlns:a16="http://schemas.microsoft.com/office/drawing/2014/main" id="{A014E2F3-F78A-1643-BBB1-BB4C4C7C6F2A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5494070" y="8352210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102" name="Espace réservé du texte 4">
            <a:extLst>
              <a:ext uri="{FF2B5EF4-FFF2-40B4-BE49-F238E27FC236}">
                <a16:creationId xmlns:a16="http://schemas.microsoft.com/office/drawing/2014/main" id="{208D39AD-9044-3945-B74A-C23EC7C1F35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5494069" y="8759839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0A7A70A-6071-DF42-8572-A8CB11655F2A}"/>
              </a:ext>
            </a:extLst>
          </p:cNvPr>
          <p:cNvSpPr/>
          <p:nvPr userDrawn="1"/>
        </p:nvSpPr>
        <p:spPr>
          <a:xfrm rot="5400000">
            <a:off x="4436917" y="6462126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space réservé du texte 4">
            <a:extLst>
              <a:ext uri="{FF2B5EF4-FFF2-40B4-BE49-F238E27FC236}">
                <a16:creationId xmlns:a16="http://schemas.microsoft.com/office/drawing/2014/main" id="{6FBA8D3F-2419-DD4F-AA27-413B9CEF16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5494069" y="7840317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E948A75-2F5C-0543-B25B-DEE9AFD9D1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3192" y="2103120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B291E0-3A13-8B42-BA92-DD132DBE4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39913" y="1955800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8FC1471D-DEC4-B042-8EF4-5191E5A056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39912" y="3270449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62A2AE24-A5F0-DA41-B0E7-9A7B35B436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39911" y="3678078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C0E469-1D0B-7C40-B4C8-005DA1795B73}"/>
              </a:ext>
            </a:extLst>
          </p:cNvPr>
          <p:cNvSpPr/>
          <p:nvPr userDrawn="1"/>
        </p:nvSpPr>
        <p:spPr>
          <a:xfrm rot="5400000">
            <a:off x="782759" y="1380365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182B50-FCD6-0746-AB8E-CBA6DEB1E0B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0" y="0"/>
            <a:ext cx="7559675" cy="1716088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3" name="Espace réservé pour une image  8">
            <a:extLst>
              <a:ext uri="{FF2B5EF4-FFF2-40B4-BE49-F238E27FC236}">
                <a16:creationId xmlns:a16="http://schemas.microsoft.com/office/drawing/2014/main" id="{997A903B-6863-BC4B-93FC-3C6FDE2DF700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2609552" y="9583259"/>
            <a:ext cx="2340570" cy="100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74" name="Espace réservé du texte 4">
            <a:extLst>
              <a:ext uri="{FF2B5EF4-FFF2-40B4-BE49-F238E27FC236}">
                <a16:creationId xmlns:a16="http://schemas.microsoft.com/office/drawing/2014/main" id="{6BB89A0B-F08C-7944-AC29-B46F8ED0DEC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839911" y="2758556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5" name="Espace réservé pour une image  8">
            <a:extLst>
              <a:ext uri="{FF2B5EF4-FFF2-40B4-BE49-F238E27FC236}">
                <a16:creationId xmlns:a16="http://schemas.microsoft.com/office/drawing/2014/main" id="{24B29B1F-C8C2-DE4A-B875-6DF706321B2F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047350" y="2096327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6" name="Espace réservé du texte 4">
            <a:extLst>
              <a:ext uri="{FF2B5EF4-FFF2-40B4-BE49-F238E27FC236}">
                <a16:creationId xmlns:a16="http://schemas.microsoft.com/office/drawing/2014/main" id="{04656627-C444-AD4C-A587-DC7E14EAC898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94071" y="1949007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7" name="Espace réservé du texte 4">
            <a:extLst>
              <a:ext uri="{FF2B5EF4-FFF2-40B4-BE49-F238E27FC236}">
                <a16:creationId xmlns:a16="http://schemas.microsoft.com/office/drawing/2014/main" id="{7EA33BBA-7326-1149-8E25-587D155C7A7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94070" y="3263656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78" name="Espace réservé du texte 4">
            <a:extLst>
              <a:ext uri="{FF2B5EF4-FFF2-40B4-BE49-F238E27FC236}">
                <a16:creationId xmlns:a16="http://schemas.microsoft.com/office/drawing/2014/main" id="{1425F403-F43C-A241-B38B-A47DC6D9C2E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94069" y="3671285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38DF38-A925-064A-B55B-C8F53E6EA145}"/>
              </a:ext>
            </a:extLst>
          </p:cNvPr>
          <p:cNvSpPr/>
          <p:nvPr userDrawn="1"/>
        </p:nvSpPr>
        <p:spPr>
          <a:xfrm rot="5400000">
            <a:off x="4436917" y="1373572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82B20777-C8FB-3147-A488-64FC99D55A3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494069" y="2751763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1" name="Espace réservé pour une image  8">
            <a:extLst>
              <a:ext uri="{FF2B5EF4-FFF2-40B4-BE49-F238E27FC236}">
                <a16:creationId xmlns:a16="http://schemas.microsoft.com/office/drawing/2014/main" id="{A6D0FEE5-5D11-1B47-993F-EAA64450CC1C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393192" y="4647397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2" name="Espace réservé du texte 4">
            <a:extLst>
              <a:ext uri="{FF2B5EF4-FFF2-40B4-BE49-F238E27FC236}">
                <a16:creationId xmlns:a16="http://schemas.microsoft.com/office/drawing/2014/main" id="{71F8DF1B-81C5-BB46-B8EF-7099E6E83C13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39913" y="4500077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3" name="Espace réservé du texte 4">
            <a:extLst>
              <a:ext uri="{FF2B5EF4-FFF2-40B4-BE49-F238E27FC236}">
                <a16:creationId xmlns:a16="http://schemas.microsoft.com/office/drawing/2014/main" id="{F159A61E-C017-B141-8061-9ACD9702E8C2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39912" y="5814726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84" name="Espace réservé du texte 4">
            <a:extLst>
              <a:ext uri="{FF2B5EF4-FFF2-40B4-BE49-F238E27FC236}">
                <a16:creationId xmlns:a16="http://schemas.microsoft.com/office/drawing/2014/main" id="{666C759A-1F05-724F-A17B-C0CA4257F3E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839911" y="6222355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C78F0AE-56C0-494E-8BF3-B26AA6A99939}"/>
              </a:ext>
            </a:extLst>
          </p:cNvPr>
          <p:cNvSpPr/>
          <p:nvPr userDrawn="1"/>
        </p:nvSpPr>
        <p:spPr>
          <a:xfrm rot="5400000">
            <a:off x="782759" y="3924642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space réservé du texte 4">
            <a:extLst>
              <a:ext uri="{FF2B5EF4-FFF2-40B4-BE49-F238E27FC236}">
                <a16:creationId xmlns:a16="http://schemas.microsoft.com/office/drawing/2014/main" id="{E7511C92-B2A2-1947-8656-AF72ED0CC83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839911" y="5302833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7" name="Espace réservé pour une image  8">
            <a:extLst>
              <a:ext uri="{FF2B5EF4-FFF2-40B4-BE49-F238E27FC236}">
                <a16:creationId xmlns:a16="http://schemas.microsoft.com/office/drawing/2014/main" id="{7740C989-424D-0140-B9C4-E334B0C7D6F9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4047350" y="4640604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8" name="Espace réservé du texte 4">
            <a:extLst>
              <a:ext uri="{FF2B5EF4-FFF2-40B4-BE49-F238E27FC236}">
                <a16:creationId xmlns:a16="http://schemas.microsoft.com/office/drawing/2014/main" id="{3C51F1A9-0BEF-8A49-8D62-3DDB98223E2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494071" y="4493284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9" name="Espace réservé du texte 4">
            <a:extLst>
              <a:ext uri="{FF2B5EF4-FFF2-40B4-BE49-F238E27FC236}">
                <a16:creationId xmlns:a16="http://schemas.microsoft.com/office/drawing/2014/main" id="{ABC9B10C-F8DD-0A4E-8785-B207A238879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494070" y="5807933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0" name="Espace réservé du texte 4">
            <a:extLst>
              <a:ext uri="{FF2B5EF4-FFF2-40B4-BE49-F238E27FC236}">
                <a16:creationId xmlns:a16="http://schemas.microsoft.com/office/drawing/2014/main" id="{9218A698-90C9-0C4E-BCA9-9CC0EA1CBF28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494069" y="6215562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1BDDF70-A1D1-E14B-9336-EFC008CD7ECD}"/>
              </a:ext>
            </a:extLst>
          </p:cNvPr>
          <p:cNvSpPr/>
          <p:nvPr userDrawn="1"/>
        </p:nvSpPr>
        <p:spPr>
          <a:xfrm rot="5400000">
            <a:off x="4436917" y="3917849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space réservé du texte 4">
            <a:extLst>
              <a:ext uri="{FF2B5EF4-FFF2-40B4-BE49-F238E27FC236}">
                <a16:creationId xmlns:a16="http://schemas.microsoft.com/office/drawing/2014/main" id="{77334290-FF53-B94B-97BE-6F6D74E9628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494069" y="5296040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3" name="Espace réservé pour une image  8">
            <a:extLst>
              <a:ext uri="{FF2B5EF4-FFF2-40B4-BE49-F238E27FC236}">
                <a16:creationId xmlns:a16="http://schemas.microsoft.com/office/drawing/2014/main" id="{AD24C501-64EF-984B-A3AF-775C4325A376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2224502" y="7191674"/>
            <a:ext cx="1447183" cy="1975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4" name="Espace réservé du texte 4">
            <a:extLst>
              <a:ext uri="{FF2B5EF4-FFF2-40B4-BE49-F238E27FC236}">
                <a16:creationId xmlns:a16="http://schemas.microsoft.com/office/drawing/2014/main" id="{0BF7212D-C88C-E540-96D6-407A4FB955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671223" y="7044354"/>
            <a:ext cx="1806575" cy="76235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8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5" name="Espace réservé du texte 4">
            <a:extLst>
              <a:ext uri="{FF2B5EF4-FFF2-40B4-BE49-F238E27FC236}">
                <a16:creationId xmlns:a16="http://schemas.microsoft.com/office/drawing/2014/main" id="{B9DE0261-6522-1941-8BAF-29E922F5B00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671222" y="8359003"/>
            <a:ext cx="1806575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6" name="Espace réservé du texte 4">
            <a:extLst>
              <a:ext uri="{FF2B5EF4-FFF2-40B4-BE49-F238E27FC236}">
                <a16:creationId xmlns:a16="http://schemas.microsoft.com/office/drawing/2014/main" id="{4C2A78CF-2233-CC4A-9566-541C1D1B614E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3671221" y="8766632"/>
            <a:ext cx="1806575" cy="55240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690A87E-7327-3742-9ADC-4E91CBB5B84C}"/>
              </a:ext>
            </a:extLst>
          </p:cNvPr>
          <p:cNvSpPr/>
          <p:nvPr userDrawn="1"/>
        </p:nvSpPr>
        <p:spPr>
          <a:xfrm rot="5400000">
            <a:off x="2614069" y="6468919"/>
            <a:ext cx="2340000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space réservé du texte 4">
            <a:extLst>
              <a:ext uri="{FF2B5EF4-FFF2-40B4-BE49-F238E27FC236}">
                <a16:creationId xmlns:a16="http://schemas.microsoft.com/office/drawing/2014/main" id="{4502E095-C110-D047-8ACA-DD337443E19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671221" y="7847110"/>
            <a:ext cx="1806575" cy="346635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</p:spTree>
    <p:extLst>
      <p:ext uri="{BB962C8B-B14F-4D97-AF65-F5344CB8AC3E}">
        <p14:creationId xmlns:p14="http://schemas.microsoft.com/office/powerpoint/2010/main" val="135825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Espace réservé du texte 2">
            <a:extLst>
              <a:ext uri="{FF2B5EF4-FFF2-40B4-BE49-F238E27FC236}">
                <a16:creationId xmlns:a16="http://schemas.microsoft.com/office/drawing/2014/main" id="{945A7AC9-C55B-134A-9349-C11F260AEE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0" y="0"/>
            <a:ext cx="7559675" cy="1716088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6" name="Espace réservé pour une image  8">
            <a:extLst>
              <a:ext uri="{FF2B5EF4-FFF2-40B4-BE49-F238E27FC236}">
                <a16:creationId xmlns:a16="http://schemas.microsoft.com/office/drawing/2014/main" id="{5276B239-E90B-A64A-AA23-AAB1D5C80822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2609552" y="9583259"/>
            <a:ext cx="2340570" cy="100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77" name="Espace réservé pour une image  8">
            <a:extLst>
              <a:ext uri="{FF2B5EF4-FFF2-40B4-BE49-F238E27FC236}">
                <a16:creationId xmlns:a16="http://schemas.microsoft.com/office/drawing/2014/main" id="{92BCECDC-A087-ED41-BBE3-98129274241D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402049" y="2573030"/>
            <a:ext cx="1447183" cy="27836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8" name="Espace réservé du texte 4">
            <a:extLst>
              <a:ext uri="{FF2B5EF4-FFF2-40B4-BE49-F238E27FC236}">
                <a16:creationId xmlns:a16="http://schemas.microsoft.com/office/drawing/2014/main" id="{13B31EB2-0BAA-4844-B614-D8AE0B493F74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848770" y="2538004"/>
            <a:ext cx="1806575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54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9" name="Espace réservé du texte 4">
            <a:extLst>
              <a:ext uri="{FF2B5EF4-FFF2-40B4-BE49-F238E27FC236}">
                <a16:creationId xmlns:a16="http://schemas.microsoft.com/office/drawing/2014/main" id="{0568FA2D-7524-E54A-9F1F-1F281F09C48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848769" y="3843673"/>
            <a:ext cx="1806575" cy="704879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E5E30D4F-648C-8E4D-8B82-5D22DD80C40D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864809" y="4548552"/>
            <a:ext cx="1806575" cy="95547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4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7E1B968-0A3A-194F-9532-105B692A1E60}"/>
              </a:ext>
            </a:extLst>
          </p:cNvPr>
          <p:cNvSpPr/>
          <p:nvPr userDrawn="1"/>
        </p:nvSpPr>
        <p:spPr>
          <a:xfrm rot="5400000">
            <a:off x="382353" y="2259538"/>
            <a:ext cx="3158526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space réservé du texte 4">
            <a:extLst>
              <a:ext uri="{FF2B5EF4-FFF2-40B4-BE49-F238E27FC236}">
                <a16:creationId xmlns:a16="http://schemas.microsoft.com/office/drawing/2014/main" id="{41C12F40-9FBE-7547-996E-4619A5241D78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848768" y="3340760"/>
            <a:ext cx="1806575" cy="46788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3" name="Espace réservé pour une image  8">
            <a:extLst>
              <a:ext uri="{FF2B5EF4-FFF2-40B4-BE49-F238E27FC236}">
                <a16:creationId xmlns:a16="http://schemas.microsoft.com/office/drawing/2014/main" id="{96101802-6D6C-FF45-99DF-EB85AB4B6140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4038493" y="2580388"/>
            <a:ext cx="1447183" cy="27836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4" name="Espace réservé du texte 4">
            <a:extLst>
              <a:ext uri="{FF2B5EF4-FFF2-40B4-BE49-F238E27FC236}">
                <a16:creationId xmlns:a16="http://schemas.microsoft.com/office/drawing/2014/main" id="{55CDD4A7-7B43-3247-A367-189056AD40C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485214" y="2545362"/>
            <a:ext cx="1806575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54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5" name="Espace réservé du texte 4">
            <a:extLst>
              <a:ext uri="{FF2B5EF4-FFF2-40B4-BE49-F238E27FC236}">
                <a16:creationId xmlns:a16="http://schemas.microsoft.com/office/drawing/2014/main" id="{AC7B11D2-10C7-1F42-A3B8-176C56E9F550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5485213" y="3851031"/>
            <a:ext cx="1806575" cy="704879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86" name="Espace réservé du texte 4">
            <a:extLst>
              <a:ext uri="{FF2B5EF4-FFF2-40B4-BE49-F238E27FC236}">
                <a16:creationId xmlns:a16="http://schemas.microsoft.com/office/drawing/2014/main" id="{3ACE9698-0D65-7E49-879B-768157BACD9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5501253" y="4555910"/>
            <a:ext cx="1806575" cy="95547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4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3B09A18-439C-2442-AAE4-76A969A7A49C}"/>
              </a:ext>
            </a:extLst>
          </p:cNvPr>
          <p:cNvSpPr/>
          <p:nvPr userDrawn="1"/>
        </p:nvSpPr>
        <p:spPr>
          <a:xfrm rot="5400000">
            <a:off x="4018797" y="2266896"/>
            <a:ext cx="3158526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space réservé du texte 4">
            <a:extLst>
              <a:ext uri="{FF2B5EF4-FFF2-40B4-BE49-F238E27FC236}">
                <a16:creationId xmlns:a16="http://schemas.microsoft.com/office/drawing/2014/main" id="{D939F6D0-A854-C74C-B8C7-2F667A3272D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5485212" y="3348118"/>
            <a:ext cx="1806575" cy="46788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9" name="Espace réservé pour une image  8">
            <a:extLst>
              <a:ext uri="{FF2B5EF4-FFF2-40B4-BE49-F238E27FC236}">
                <a16:creationId xmlns:a16="http://schemas.microsoft.com/office/drawing/2014/main" id="{6820F583-A6C2-3749-A5E5-E748BC63D1CB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402048" y="5914568"/>
            <a:ext cx="1447183" cy="27836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0" name="Espace réservé du texte 4">
            <a:extLst>
              <a:ext uri="{FF2B5EF4-FFF2-40B4-BE49-F238E27FC236}">
                <a16:creationId xmlns:a16="http://schemas.microsoft.com/office/drawing/2014/main" id="{F82C2C5A-6C8E-BF47-A71E-A1B07E49C9B3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848769" y="5879542"/>
            <a:ext cx="1806575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54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1" name="Espace réservé du texte 4">
            <a:extLst>
              <a:ext uri="{FF2B5EF4-FFF2-40B4-BE49-F238E27FC236}">
                <a16:creationId xmlns:a16="http://schemas.microsoft.com/office/drawing/2014/main" id="{C728194A-666D-1344-AC3B-8D65E97705A5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848768" y="7185211"/>
            <a:ext cx="1806575" cy="704879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2" name="Espace réservé du texte 4">
            <a:extLst>
              <a:ext uri="{FF2B5EF4-FFF2-40B4-BE49-F238E27FC236}">
                <a16:creationId xmlns:a16="http://schemas.microsoft.com/office/drawing/2014/main" id="{68A7FA3D-5D7C-7F40-A24C-E2E7C311C06C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864808" y="7890090"/>
            <a:ext cx="1806575" cy="95547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4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2D3B1E2-9FC9-5D44-895E-17006C7E939B}"/>
              </a:ext>
            </a:extLst>
          </p:cNvPr>
          <p:cNvSpPr/>
          <p:nvPr userDrawn="1"/>
        </p:nvSpPr>
        <p:spPr>
          <a:xfrm rot="5400000">
            <a:off x="382352" y="5601076"/>
            <a:ext cx="3158526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space réservé du texte 4">
            <a:extLst>
              <a:ext uri="{FF2B5EF4-FFF2-40B4-BE49-F238E27FC236}">
                <a16:creationId xmlns:a16="http://schemas.microsoft.com/office/drawing/2014/main" id="{8E1C2EAE-B435-B744-8243-9FDC8650A6B4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848767" y="6682298"/>
            <a:ext cx="1806575" cy="46788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5" name="Espace réservé pour une image  8">
            <a:extLst>
              <a:ext uri="{FF2B5EF4-FFF2-40B4-BE49-F238E27FC236}">
                <a16:creationId xmlns:a16="http://schemas.microsoft.com/office/drawing/2014/main" id="{338D0007-E4CA-6F4A-B3A1-C55A657E1038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4038492" y="5921926"/>
            <a:ext cx="1447183" cy="27836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6" name="Espace réservé du texte 4">
            <a:extLst>
              <a:ext uri="{FF2B5EF4-FFF2-40B4-BE49-F238E27FC236}">
                <a16:creationId xmlns:a16="http://schemas.microsoft.com/office/drawing/2014/main" id="{BBB6983A-457E-1445-8FB1-EC6D62F8B5EC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485213" y="5886900"/>
            <a:ext cx="1806575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54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97" name="Espace réservé du texte 4">
            <a:extLst>
              <a:ext uri="{FF2B5EF4-FFF2-40B4-BE49-F238E27FC236}">
                <a16:creationId xmlns:a16="http://schemas.microsoft.com/office/drawing/2014/main" id="{26CCA6C0-FAF5-6D4C-89EE-FCDA6F8F00FD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485212" y="7192569"/>
            <a:ext cx="1806575" cy="704879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98" name="Espace réservé du texte 4">
            <a:extLst>
              <a:ext uri="{FF2B5EF4-FFF2-40B4-BE49-F238E27FC236}">
                <a16:creationId xmlns:a16="http://schemas.microsoft.com/office/drawing/2014/main" id="{4C398E76-AADE-D14F-AAB4-EC7912A614D9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5501252" y="7897448"/>
            <a:ext cx="1806575" cy="955479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4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C42964F-72EB-2941-8F94-416B55CE4CAB}"/>
              </a:ext>
            </a:extLst>
          </p:cNvPr>
          <p:cNvSpPr/>
          <p:nvPr userDrawn="1"/>
        </p:nvSpPr>
        <p:spPr>
          <a:xfrm rot="5400000">
            <a:off x="4018796" y="5608434"/>
            <a:ext cx="3158526" cy="34200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space réservé du texte 4">
            <a:extLst>
              <a:ext uri="{FF2B5EF4-FFF2-40B4-BE49-F238E27FC236}">
                <a16:creationId xmlns:a16="http://schemas.microsoft.com/office/drawing/2014/main" id="{7F2370AD-6B30-C94C-8FAA-29075172D35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5485211" y="6689656"/>
            <a:ext cx="1806575" cy="46788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</p:spTree>
    <p:extLst>
      <p:ext uri="{BB962C8B-B14F-4D97-AF65-F5344CB8AC3E}">
        <p14:creationId xmlns:p14="http://schemas.microsoft.com/office/powerpoint/2010/main" val="172592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E948A75-2F5C-0543-B25B-DEE9AFD9D1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47036" y="2134443"/>
            <a:ext cx="3935243" cy="1983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C0E469-1D0B-7C40-B4C8-005DA1795B73}"/>
              </a:ext>
            </a:extLst>
          </p:cNvPr>
          <p:cNvSpPr/>
          <p:nvPr userDrawn="1"/>
        </p:nvSpPr>
        <p:spPr>
          <a:xfrm rot="5400000">
            <a:off x="2580746" y="-417622"/>
            <a:ext cx="2340000" cy="7015974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space réservé du texte 2">
            <a:extLst>
              <a:ext uri="{FF2B5EF4-FFF2-40B4-BE49-F238E27FC236}">
                <a16:creationId xmlns:a16="http://schemas.microsoft.com/office/drawing/2014/main" id="{FF448411-5C80-0E49-A69E-BCBE52680D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0" y="0"/>
            <a:ext cx="7559675" cy="1716088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66" name="Espace réservé pour une image  8">
            <a:extLst>
              <a:ext uri="{FF2B5EF4-FFF2-40B4-BE49-F238E27FC236}">
                <a16:creationId xmlns:a16="http://schemas.microsoft.com/office/drawing/2014/main" id="{30A4207C-CD6D-2241-B065-0D4EA75D19F0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2609552" y="9583259"/>
            <a:ext cx="2340570" cy="100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67" name="Espace réservé du texte 4">
            <a:extLst>
              <a:ext uri="{FF2B5EF4-FFF2-40B4-BE49-F238E27FC236}">
                <a16:creationId xmlns:a16="http://schemas.microsoft.com/office/drawing/2014/main" id="{4337CACB-6BCA-7844-9752-2F123CD06663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395537" y="2042184"/>
            <a:ext cx="2823297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66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68" name="Espace réservé du texte 4">
            <a:extLst>
              <a:ext uri="{FF2B5EF4-FFF2-40B4-BE49-F238E27FC236}">
                <a16:creationId xmlns:a16="http://schemas.microsoft.com/office/drawing/2014/main" id="{54B05F6A-5532-5146-AD39-E023C36F942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395537" y="2872540"/>
            <a:ext cx="2823297" cy="37763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69" name="Espace réservé du texte 4">
            <a:extLst>
              <a:ext uri="{FF2B5EF4-FFF2-40B4-BE49-F238E27FC236}">
                <a16:creationId xmlns:a16="http://schemas.microsoft.com/office/drawing/2014/main" id="{3E72D751-D65F-8C47-BE6F-35050873C7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95537" y="3392182"/>
            <a:ext cx="2823297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70" name="Espace réservé du texte 4">
            <a:extLst>
              <a:ext uri="{FF2B5EF4-FFF2-40B4-BE49-F238E27FC236}">
                <a16:creationId xmlns:a16="http://schemas.microsoft.com/office/drawing/2014/main" id="{B379A72A-0C23-8E4F-AF49-062B57C7769D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395538" y="3790891"/>
            <a:ext cx="2840966" cy="432803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71" name="Espace réservé pour une image  8">
            <a:extLst>
              <a:ext uri="{FF2B5EF4-FFF2-40B4-BE49-F238E27FC236}">
                <a16:creationId xmlns:a16="http://schemas.microsoft.com/office/drawing/2014/main" id="{F511B7AA-A873-C74C-84EC-42511FF46E10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447036" y="4693937"/>
            <a:ext cx="3935243" cy="1983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2827AEB-E514-AA41-955F-A37D4BE03C51}"/>
              </a:ext>
            </a:extLst>
          </p:cNvPr>
          <p:cNvSpPr/>
          <p:nvPr userDrawn="1"/>
        </p:nvSpPr>
        <p:spPr>
          <a:xfrm rot="5400000">
            <a:off x="2580746" y="2141872"/>
            <a:ext cx="2340000" cy="7015974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space réservé du texte 4">
            <a:extLst>
              <a:ext uri="{FF2B5EF4-FFF2-40B4-BE49-F238E27FC236}">
                <a16:creationId xmlns:a16="http://schemas.microsoft.com/office/drawing/2014/main" id="{ECF6BB86-00E8-EB4D-A216-F9D0B405F874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395537" y="4601678"/>
            <a:ext cx="2823297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66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4" name="Espace réservé du texte 4">
            <a:extLst>
              <a:ext uri="{FF2B5EF4-FFF2-40B4-BE49-F238E27FC236}">
                <a16:creationId xmlns:a16="http://schemas.microsoft.com/office/drawing/2014/main" id="{EC978B26-B2D5-6B4B-94D8-1D26B1BA05AD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4395537" y="5432034"/>
            <a:ext cx="2823297" cy="37763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5" name="Espace réservé du texte 4">
            <a:extLst>
              <a:ext uri="{FF2B5EF4-FFF2-40B4-BE49-F238E27FC236}">
                <a16:creationId xmlns:a16="http://schemas.microsoft.com/office/drawing/2014/main" id="{3AF0400C-539D-D54C-B9C7-58744ADF1004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4395537" y="5951676"/>
            <a:ext cx="2823297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76" name="Espace réservé du texte 4">
            <a:extLst>
              <a:ext uri="{FF2B5EF4-FFF2-40B4-BE49-F238E27FC236}">
                <a16:creationId xmlns:a16="http://schemas.microsoft.com/office/drawing/2014/main" id="{326E1267-C797-2445-92EF-E3DCB761BDE4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4395538" y="6350385"/>
            <a:ext cx="2840966" cy="432803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77" name="Espace réservé pour une image  8">
            <a:extLst>
              <a:ext uri="{FF2B5EF4-FFF2-40B4-BE49-F238E27FC236}">
                <a16:creationId xmlns:a16="http://schemas.microsoft.com/office/drawing/2014/main" id="{8D59479A-38F8-CA4C-8F79-68992DE95165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447036" y="7237843"/>
            <a:ext cx="3935243" cy="1983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9C12538-125F-9F47-8750-27DF3617F094}"/>
              </a:ext>
            </a:extLst>
          </p:cNvPr>
          <p:cNvSpPr/>
          <p:nvPr userDrawn="1"/>
        </p:nvSpPr>
        <p:spPr>
          <a:xfrm rot="5400000">
            <a:off x="2580746" y="4685778"/>
            <a:ext cx="2340000" cy="7015974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space réservé du texte 4">
            <a:extLst>
              <a:ext uri="{FF2B5EF4-FFF2-40B4-BE49-F238E27FC236}">
                <a16:creationId xmlns:a16="http://schemas.microsoft.com/office/drawing/2014/main" id="{EC2DD226-9411-F74B-B79C-9B3E819338F1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395537" y="7145584"/>
            <a:ext cx="2823297" cy="802756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66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93D34B9A-F30B-2541-A09C-9B9B6B93120F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395537" y="7975940"/>
            <a:ext cx="2823297" cy="377637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24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81" name="Espace réservé du texte 4">
            <a:extLst>
              <a:ext uri="{FF2B5EF4-FFF2-40B4-BE49-F238E27FC236}">
                <a16:creationId xmlns:a16="http://schemas.microsoft.com/office/drawing/2014/main" id="{71704BC4-E8F2-B048-B5FE-36BDDA1ED9D7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395537" y="8495582"/>
            <a:ext cx="2823297" cy="38715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16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82" name="Espace réservé du texte 4">
            <a:extLst>
              <a:ext uri="{FF2B5EF4-FFF2-40B4-BE49-F238E27FC236}">
                <a16:creationId xmlns:a16="http://schemas.microsoft.com/office/drawing/2014/main" id="{C6616771-7B5F-3643-B942-4B3BB7969F35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395538" y="8894291"/>
            <a:ext cx="2840966" cy="432803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3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46246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EE8FF45A-E80E-B64F-8D5C-FA2E2DC0E9E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0" y="0"/>
            <a:ext cx="7559675" cy="1716088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34" name="Espace réservé pour une image  8">
            <a:extLst>
              <a:ext uri="{FF2B5EF4-FFF2-40B4-BE49-F238E27FC236}">
                <a16:creationId xmlns:a16="http://schemas.microsoft.com/office/drawing/2014/main" id="{F59F341C-A2C4-0843-A55D-C438CFB57CD1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2609552" y="9583259"/>
            <a:ext cx="2340570" cy="100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35" name="Espace réservé pour une image  8">
            <a:extLst>
              <a:ext uri="{FF2B5EF4-FFF2-40B4-BE49-F238E27FC236}">
                <a16:creationId xmlns:a16="http://schemas.microsoft.com/office/drawing/2014/main" id="{71C5D5A3-A1A2-8A46-93CC-06CD6EAC6847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402049" y="2207689"/>
            <a:ext cx="3931200" cy="31490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8F68608F-947E-0245-B97A-697A61415FEC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333249" y="2208059"/>
            <a:ext cx="2882164" cy="908113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72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D1112FF4-8F6B-0B4D-B53C-E941920C3289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4333244" y="3750785"/>
            <a:ext cx="2882167" cy="797390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20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CB4AE69E-97DE-DC44-92FF-9EFE3E13968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333244" y="4482054"/>
            <a:ext cx="2898208" cy="797390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6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49D453-CDF2-EB4B-AC1F-73532E287786}"/>
              </a:ext>
            </a:extLst>
          </p:cNvPr>
          <p:cNvSpPr/>
          <p:nvPr userDrawn="1"/>
        </p:nvSpPr>
        <p:spPr>
          <a:xfrm rot="5400000">
            <a:off x="1980834" y="246520"/>
            <a:ext cx="3573063" cy="70315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12AE95C7-7564-5D4E-A00E-62B580718E5F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4333245" y="3133195"/>
            <a:ext cx="2882165" cy="529294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0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68" name="Espace réservé pour une image  8">
            <a:extLst>
              <a:ext uri="{FF2B5EF4-FFF2-40B4-BE49-F238E27FC236}">
                <a16:creationId xmlns:a16="http://schemas.microsoft.com/office/drawing/2014/main" id="{FBADE0EF-FD60-B147-9A9A-F240B96FAC0D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402048" y="5982496"/>
            <a:ext cx="3931200" cy="31490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69" name="Espace réservé du texte 4">
            <a:extLst>
              <a:ext uri="{FF2B5EF4-FFF2-40B4-BE49-F238E27FC236}">
                <a16:creationId xmlns:a16="http://schemas.microsoft.com/office/drawing/2014/main" id="{9FE90C7D-677D-6E4B-8363-41DF92BD5BBB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4333248" y="5982866"/>
            <a:ext cx="2882164" cy="908113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7200" b="1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  <p:sp>
        <p:nvSpPr>
          <p:cNvPr id="70" name="Espace réservé du texte 4">
            <a:extLst>
              <a:ext uri="{FF2B5EF4-FFF2-40B4-BE49-F238E27FC236}">
                <a16:creationId xmlns:a16="http://schemas.microsoft.com/office/drawing/2014/main" id="{CEC32273-857F-484C-846C-0A6A734DCD15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333243" y="7525592"/>
            <a:ext cx="2882167" cy="797390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2000" b="1" cap="all" baseline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NOM PRODUIT</a:t>
            </a:r>
          </a:p>
        </p:txBody>
      </p:sp>
      <p:sp>
        <p:nvSpPr>
          <p:cNvPr id="71" name="Espace réservé du texte 4">
            <a:extLst>
              <a:ext uri="{FF2B5EF4-FFF2-40B4-BE49-F238E27FC236}">
                <a16:creationId xmlns:a16="http://schemas.microsoft.com/office/drawing/2014/main" id="{26CC5828-E0C5-264E-A878-1E26624F16A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333243" y="8256861"/>
            <a:ext cx="2898208" cy="797390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spcBef>
                <a:spcPts val="0"/>
              </a:spcBef>
              <a:buNone/>
              <a:defRPr sz="1600" b="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5C670D1-FD20-A342-8324-35D52891C48F}"/>
              </a:ext>
            </a:extLst>
          </p:cNvPr>
          <p:cNvSpPr/>
          <p:nvPr userDrawn="1"/>
        </p:nvSpPr>
        <p:spPr>
          <a:xfrm rot="5400000">
            <a:off x="1980833" y="4021327"/>
            <a:ext cx="3573063" cy="7031500"/>
          </a:xfrm>
          <a:prstGeom prst="rect">
            <a:avLst/>
          </a:prstGeom>
          <a:noFill/>
          <a:ln w="76200">
            <a:solidFill>
              <a:srgbClr val="BA356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000"/>
                      <a:gd name="connsiteY0" fmla="*/ 0 h 3420000"/>
                      <a:gd name="connsiteX1" fmla="*/ 656640 w 2736000"/>
                      <a:gd name="connsiteY1" fmla="*/ 0 h 3420000"/>
                      <a:gd name="connsiteX2" fmla="*/ 1258560 w 2736000"/>
                      <a:gd name="connsiteY2" fmla="*/ 0 h 3420000"/>
                      <a:gd name="connsiteX3" fmla="*/ 1997280 w 2736000"/>
                      <a:gd name="connsiteY3" fmla="*/ 0 h 3420000"/>
                      <a:gd name="connsiteX4" fmla="*/ 2736000 w 2736000"/>
                      <a:gd name="connsiteY4" fmla="*/ 0 h 3420000"/>
                      <a:gd name="connsiteX5" fmla="*/ 2736000 w 2736000"/>
                      <a:gd name="connsiteY5" fmla="*/ 649800 h 3420000"/>
                      <a:gd name="connsiteX6" fmla="*/ 2736000 w 2736000"/>
                      <a:gd name="connsiteY6" fmla="*/ 1265400 h 3420000"/>
                      <a:gd name="connsiteX7" fmla="*/ 2736000 w 2736000"/>
                      <a:gd name="connsiteY7" fmla="*/ 1949400 h 3420000"/>
                      <a:gd name="connsiteX8" fmla="*/ 2736000 w 2736000"/>
                      <a:gd name="connsiteY8" fmla="*/ 2633400 h 3420000"/>
                      <a:gd name="connsiteX9" fmla="*/ 2736000 w 2736000"/>
                      <a:gd name="connsiteY9" fmla="*/ 3420000 h 3420000"/>
                      <a:gd name="connsiteX10" fmla="*/ 2106720 w 2736000"/>
                      <a:gd name="connsiteY10" fmla="*/ 3420000 h 3420000"/>
                      <a:gd name="connsiteX11" fmla="*/ 1422720 w 2736000"/>
                      <a:gd name="connsiteY11" fmla="*/ 3420000 h 3420000"/>
                      <a:gd name="connsiteX12" fmla="*/ 766080 w 2736000"/>
                      <a:gd name="connsiteY12" fmla="*/ 3420000 h 3420000"/>
                      <a:gd name="connsiteX13" fmla="*/ 0 w 2736000"/>
                      <a:gd name="connsiteY13" fmla="*/ 3420000 h 3420000"/>
                      <a:gd name="connsiteX14" fmla="*/ 0 w 2736000"/>
                      <a:gd name="connsiteY14" fmla="*/ 2667600 h 3420000"/>
                      <a:gd name="connsiteX15" fmla="*/ 0 w 2736000"/>
                      <a:gd name="connsiteY15" fmla="*/ 1915200 h 3420000"/>
                      <a:gd name="connsiteX16" fmla="*/ 0 w 2736000"/>
                      <a:gd name="connsiteY16" fmla="*/ 1231200 h 3420000"/>
                      <a:gd name="connsiteX17" fmla="*/ 0 w 2736000"/>
                      <a:gd name="connsiteY17" fmla="*/ 0 h 34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736000" h="3420000" extrusionOk="0">
                        <a:moveTo>
                          <a:pt x="0" y="0"/>
                        </a:moveTo>
                        <a:cubicBezTo>
                          <a:pt x="323304" y="17411"/>
                          <a:pt x="376837" y="28643"/>
                          <a:pt x="656640" y="0"/>
                        </a:cubicBezTo>
                        <a:cubicBezTo>
                          <a:pt x="936443" y="-28643"/>
                          <a:pt x="1093818" y="25385"/>
                          <a:pt x="1258560" y="0"/>
                        </a:cubicBezTo>
                        <a:cubicBezTo>
                          <a:pt x="1423302" y="-25385"/>
                          <a:pt x="1634701" y="-12019"/>
                          <a:pt x="1997280" y="0"/>
                        </a:cubicBezTo>
                        <a:cubicBezTo>
                          <a:pt x="2359859" y="12019"/>
                          <a:pt x="2414715" y="15309"/>
                          <a:pt x="2736000" y="0"/>
                        </a:cubicBezTo>
                        <a:cubicBezTo>
                          <a:pt x="2760797" y="211581"/>
                          <a:pt x="2724382" y="402242"/>
                          <a:pt x="2736000" y="649800"/>
                        </a:cubicBezTo>
                        <a:cubicBezTo>
                          <a:pt x="2747618" y="897358"/>
                          <a:pt x="2757379" y="1085977"/>
                          <a:pt x="2736000" y="1265400"/>
                        </a:cubicBezTo>
                        <a:cubicBezTo>
                          <a:pt x="2714621" y="1444823"/>
                          <a:pt x="2753831" y="1766885"/>
                          <a:pt x="2736000" y="1949400"/>
                        </a:cubicBezTo>
                        <a:cubicBezTo>
                          <a:pt x="2718169" y="2131915"/>
                          <a:pt x="2761855" y="2492367"/>
                          <a:pt x="2736000" y="2633400"/>
                        </a:cubicBezTo>
                        <a:cubicBezTo>
                          <a:pt x="2710145" y="2774433"/>
                          <a:pt x="2765250" y="3161661"/>
                          <a:pt x="2736000" y="3420000"/>
                        </a:cubicBezTo>
                        <a:cubicBezTo>
                          <a:pt x="2526437" y="3427053"/>
                          <a:pt x="2387536" y="3396970"/>
                          <a:pt x="2106720" y="3420000"/>
                        </a:cubicBezTo>
                        <a:cubicBezTo>
                          <a:pt x="1825904" y="3443030"/>
                          <a:pt x="1565712" y="3409366"/>
                          <a:pt x="1422720" y="3420000"/>
                        </a:cubicBezTo>
                        <a:cubicBezTo>
                          <a:pt x="1279728" y="3430634"/>
                          <a:pt x="995509" y="3446726"/>
                          <a:pt x="766080" y="3420000"/>
                        </a:cubicBezTo>
                        <a:cubicBezTo>
                          <a:pt x="536651" y="3393274"/>
                          <a:pt x="314270" y="3384172"/>
                          <a:pt x="0" y="3420000"/>
                        </a:cubicBezTo>
                        <a:cubicBezTo>
                          <a:pt x="22301" y="3054434"/>
                          <a:pt x="14505" y="2952502"/>
                          <a:pt x="0" y="2667600"/>
                        </a:cubicBezTo>
                        <a:cubicBezTo>
                          <a:pt x="-14505" y="2382698"/>
                          <a:pt x="-5540" y="2210022"/>
                          <a:pt x="0" y="1915200"/>
                        </a:cubicBezTo>
                        <a:cubicBezTo>
                          <a:pt x="5540" y="1620378"/>
                          <a:pt x="21580" y="1461074"/>
                          <a:pt x="0" y="1231200"/>
                        </a:cubicBezTo>
                        <a:cubicBezTo>
                          <a:pt x="-21580" y="1001326"/>
                          <a:pt x="-35168" y="56028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space réservé du texte 4">
            <a:extLst>
              <a:ext uri="{FF2B5EF4-FFF2-40B4-BE49-F238E27FC236}">
                <a16:creationId xmlns:a16="http://schemas.microsoft.com/office/drawing/2014/main" id="{34023874-B272-9749-A461-487B028A48B2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333244" y="6908002"/>
            <a:ext cx="2882165" cy="529294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40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</p:spTree>
    <p:extLst>
      <p:ext uri="{BB962C8B-B14F-4D97-AF65-F5344CB8AC3E}">
        <p14:creationId xmlns:p14="http://schemas.microsoft.com/office/powerpoint/2010/main" val="106479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409A7B7-B1BD-2E43-97F0-7E4FACC1326C}"/>
              </a:ext>
            </a:extLst>
          </p:cNvPr>
          <p:cNvSpPr/>
          <p:nvPr userDrawn="1"/>
        </p:nvSpPr>
        <p:spPr>
          <a:xfrm>
            <a:off x="-274451" y="-288411"/>
            <a:ext cx="8108576" cy="11268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Cadre 21">
            <a:extLst>
              <a:ext uri="{FF2B5EF4-FFF2-40B4-BE49-F238E27FC236}">
                <a16:creationId xmlns:a16="http://schemas.microsoft.com/office/drawing/2014/main" id="{1DF54359-0FE7-2740-9FF2-27D6BA9C67B1}"/>
              </a:ext>
            </a:extLst>
          </p:cNvPr>
          <p:cNvSpPr/>
          <p:nvPr userDrawn="1"/>
        </p:nvSpPr>
        <p:spPr>
          <a:xfrm>
            <a:off x="-146119" y="-170311"/>
            <a:ext cx="7851913" cy="11032434"/>
          </a:xfrm>
          <a:prstGeom prst="frame">
            <a:avLst/>
          </a:prstGeom>
          <a:solidFill>
            <a:schemeClr val="tx1">
              <a:lumMod val="85000"/>
              <a:lumOff val="15000"/>
            </a:schemeClr>
          </a:solidFill>
          <a:ln w="152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683DF230-537E-BD4E-83B5-2DA2B1AFB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875" y="1910556"/>
            <a:ext cx="4876800" cy="68707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4A2B177F-5E3B-8E47-943F-C73464EB84B8}"/>
              </a:ext>
            </a:extLst>
          </p:cNvPr>
          <p:cNvSpPr txBox="1"/>
          <p:nvPr userDrawn="1"/>
        </p:nvSpPr>
        <p:spPr>
          <a:xfrm>
            <a:off x="0" y="182219"/>
            <a:ext cx="7559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Helvetica" pitchFamily="2" charset="0"/>
              </a:rPr>
              <a:t>TUTORIEL</a:t>
            </a:r>
          </a:p>
        </p:txBody>
      </p:sp>
      <p:pic>
        <p:nvPicPr>
          <p:cNvPr id="25" name="Image 2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403F6A49-A437-A844-8878-BFF42C3880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814" y="10063248"/>
            <a:ext cx="1838045" cy="532838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7F1A37DF-EC8F-FA43-AEBE-9AE5719CD9EA}"/>
              </a:ext>
            </a:extLst>
          </p:cNvPr>
          <p:cNvSpPr txBox="1"/>
          <p:nvPr userDrawn="1"/>
        </p:nvSpPr>
        <p:spPr>
          <a:xfrm>
            <a:off x="787352" y="974386"/>
            <a:ext cx="5984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7C916"/>
                </a:solidFill>
                <a:latin typeface="Helvetica" pitchFamily="2" charset="0"/>
              </a:rPr>
              <a:t>CONSEILS D’UTILISATION DE L’AFFICHE PROMOTION PRODUIT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4680F194-D385-3046-94A1-92F7929CAF87}"/>
              </a:ext>
            </a:extLst>
          </p:cNvPr>
          <p:cNvCxnSpPr/>
          <p:nvPr userDrawn="1"/>
        </p:nvCxnSpPr>
        <p:spPr>
          <a:xfrm>
            <a:off x="2272553" y="2823882"/>
            <a:ext cx="779929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93C0C359-67ED-6F4B-BBA0-A69C42074556}"/>
              </a:ext>
            </a:extLst>
          </p:cNvPr>
          <p:cNvCxnSpPr/>
          <p:nvPr userDrawn="1"/>
        </p:nvCxnSpPr>
        <p:spPr>
          <a:xfrm>
            <a:off x="2272552" y="3877235"/>
            <a:ext cx="779929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3717894-6260-4D47-BDAD-44716703F077}"/>
              </a:ext>
            </a:extLst>
          </p:cNvPr>
          <p:cNvCxnSpPr/>
          <p:nvPr userDrawn="1"/>
        </p:nvCxnSpPr>
        <p:spPr>
          <a:xfrm>
            <a:off x="2292910" y="5319383"/>
            <a:ext cx="779929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FBEADC1B-730B-A744-9DEB-9967553B477E}"/>
              </a:ext>
            </a:extLst>
          </p:cNvPr>
          <p:cNvCxnSpPr/>
          <p:nvPr userDrawn="1"/>
        </p:nvCxnSpPr>
        <p:spPr>
          <a:xfrm>
            <a:off x="2292910" y="6453418"/>
            <a:ext cx="779929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ngle 30">
            <a:extLst>
              <a:ext uri="{FF2B5EF4-FFF2-40B4-BE49-F238E27FC236}">
                <a16:creationId xmlns:a16="http://schemas.microsoft.com/office/drawing/2014/main" id="{BB356801-5F1B-2242-B255-04B4D7565493}"/>
              </a:ext>
            </a:extLst>
          </p:cNvPr>
          <p:cNvCxnSpPr/>
          <p:nvPr userDrawn="1"/>
        </p:nvCxnSpPr>
        <p:spPr>
          <a:xfrm flipV="1">
            <a:off x="2292910" y="6104965"/>
            <a:ext cx="3771714" cy="954741"/>
          </a:xfrm>
          <a:prstGeom prst="bentConnector3">
            <a:avLst>
              <a:gd name="adj1" fmla="val 86009"/>
            </a:avLst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DD4364FE-8842-1042-9031-0588E01AA6A2}"/>
              </a:ext>
            </a:extLst>
          </p:cNvPr>
          <p:cNvSpPr txBox="1"/>
          <p:nvPr userDrawn="1"/>
        </p:nvSpPr>
        <p:spPr>
          <a:xfrm>
            <a:off x="780115" y="2693093"/>
            <a:ext cx="1902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nom </a:t>
            </a:r>
          </a:p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du produit</a:t>
            </a:r>
          </a:p>
          <a:p>
            <a:pPr algn="l"/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Ex. XEMOSE HUILE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46DE129-22E7-1240-A49B-532861BBBB14}"/>
              </a:ext>
            </a:extLst>
          </p:cNvPr>
          <p:cNvSpPr txBox="1"/>
          <p:nvPr userDrawn="1"/>
        </p:nvSpPr>
        <p:spPr>
          <a:xfrm>
            <a:off x="780115" y="3728471"/>
            <a:ext cx="1902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la </a:t>
            </a:r>
          </a:p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description </a:t>
            </a:r>
          </a:p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du produit</a:t>
            </a:r>
          </a:p>
          <a:p>
            <a:pPr algn="l"/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Ex. HUILE LAVANTE &amp; APAISANTE 500 ML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C601DC4-563C-D643-8A07-14A3841EDCC0}"/>
              </a:ext>
            </a:extLst>
          </p:cNvPr>
          <p:cNvSpPr txBox="1"/>
          <p:nvPr userDrawn="1"/>
        </p:nvSpPr>
        <p:spPr>
          <a:xfrm>
            <a:off x="780115" y="5186731"/>
            <a:ext cx="190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prix du </a:t>
            </a:r>
          </a:p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produit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8F5BDD-D460-3449-821D-F7A67B59616A}"/>
              </a:ext>
            </a:extLst>
          </p:cNvPr>
          <p:cNvSpPr txBox="1"/>
          <p:nvPr userDrawn="1"/>
        </p:nvSpPr>
        <p:spPr>
          <a:xfrm>
            <a:off x="780115" y="6324608"/>
            <a:ext cx="1902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numéro</a:t>
            </a:r>
          </a:p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CIP et le prix au L/Kg du produit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CA4798A-F800-7D48-8A47-53CD4B6016E5}"/>
              </a:ext>
            </a:extLst>
          </p:cNvPr>
          <p:cNvSpPr txBox="1"/>
          <p:nvPr userDrawn="1"/>
        </p:nvSpPr>
        <p:spPr>
          <a:xfrm>
            <a:off x="774512" y="6950711"/>
            <a:ext cx="1926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Intégrer l’image du produit </a:t>
            </a:r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 cliquant sur le logo indiqué par la flèche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3CD2D27-9405-F64B-B8C3-123D33934760}"/>
              </a:ext>
            </a:extLst>
          </p:cNvPr>
          <p:cNvSpPr txBox="1"/>
          <p:nvPr userDrawn="1"/>
        </p:nvSpPr>
        <p:spPr>
          <a:xfrm>
            <a:off x="774512" y="9068309"/>
            <a:ext cx="6010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A7C916"/>
                </a:solidFill>
                <a:latin typeface="Helvetica" pitchFamily="2" charset="0"/>
              </a:rPr>
              <a:t>Dans la diapositive suivante, nous expliquons comment gérer une photo mal intégrée</a:t>
            </a:r>
          </a:p>
        </p:txBody>
      </p:sp>
    </p:spTree>
    <p:extLst>
      <p:ext uri="{BB962C8B-B14F-4D97-AF65-F5344CB8AC3E}">
        <p14:creationId xmlns:p14="http://schemas.microsoft.com/office/powerpoint/2010/main" val="10230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96757E8-0E30-E14E-B656-24953F3D42BD}"/>
              </a:ext>
            </a:extLst>
          </p:cNvPr>
          <p:cNvSpPr/>
          <p:nvPr userDrawn="1"/>
        </p:nvSpPr>
        <p:spPr>
          <a:xfrm>
            <a:off x="-274451" y="-288411"/>
            <a:ext cx="8108576" cy="11268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7BA94070-491B-C348-BFC7-4B2F5C13F4A0}"/>
              </a:ext>
            </a:extLst>
          </p:cNvPr>
          <p:cNvGrpSpPr/>
          <p:nvPr userDrawn="1"/>
        </p:nvGrpSpPr>
        <p:grpSpPr>
          <a:xfrm>
            <a:off x="-146120" y="-170311"/>
            <a:ext cx="7851915" cy="11032434"/>
            <a:chOff x="-146121" y="-170311"/>
            <a:chExt cx="7851915" cy="11032434"/>
          </a:xfrm>
        </p:grpSpPr>
        <p:sp>
          <p:nvSpPr>
            <p:cNvPr id="25" name="Cadre 24">
              <a:extLst>
                <a:ext uri="{FF2B5EF4-FFF2-40B4-BE49-F238E27FC236}">
                  <a16:creationId xmlns:a16="http://schemas.microsoft.com/office/drawing/2014/main" id="{E967040D-5369-B946-8918-FD9805A67EAB}"/>
                </a:ext>
              </a:extLst>
            </p:cNvPr>
            <p:cNvSpPr/>
            <p:nvPr userDrawn="1"/>
          </p:nvSpPr>
          <p:spPr>
            <a:xfrm>
              <a:off x="-146119" y="-170311"/>
              <a:ext cx="7851913" cy="11032434"/>
            </a:xfrm>
            <a:prstGeom prst="frame">
              <a:avLst/>
            </a:prstGeom>
            <a:solidFill>
              <a:schemeClr val="tx1">
                <a:lumMod val="85000"/>
                <a:lumOff val="15000"/>
              </a:schemeClr>
            </a:solidFill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E953AC52-13E5-9142-896C-93E31EF2988C}"/>
                </a:ext>
              </a:extLst>
            </p:cNvPr>
            <p:cNvSpPr txBox="1"/>
            <p:nvPr userDrawn="1"/>
          </p:nvSpPr>
          <p:spPr>
            <a:xfrm>
              <a:off x="787351" y="905269"/>
              <a:ext cx="59849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A7C916"/>
                  </a:solidFill>
                  <a:latin typeface="Helvetica" pitchFamily="2" charset="0"/>
                </a:rPr>
                <a:t>CONSEILS POUR INTÉGRER UNE PHOTO SUR VOTRE AFFICHE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F543432C-6582-AA43-B365-56440C6BCC81}"/>
                </a:ext>
              </a:extLst>
            </p:cNvPr>
            <p:cNvSpPr txBox="1"/>
            <p:nvPr userDrawn="1"/>
          </p:nvSpPr>
          <p:spPr>
            <a:xfrm>
              <a:off x="2956743" y="6574089"/>
              <a:ext cx="381557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Les règles de base pour avoir une bonne photo :</a:t>
              </a:r>
            </a:p>
            <a:p>
              <a:pPr marL="171450" indent="-171450" algn="l">
                <a:buFontTx/>
                <a:buChar char="-"/>
              </a:pPr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Choisir </a:t>
              </a:r>
              <a:r>
                <a:rPr lang="fr-F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une photo sur fond blanc </a:t>
              </a:r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(ou détourée, cette option n’est vraiment pas nécessaire car l’arrière plan de l’affiche est blanc)</a:t>
              </a:r>
            </a:p>
            <a:p>
              <a:pPr marL="171450" indent="-171450" algn="l">
                <a:buFontTx/>
                <a:buChar char="-"/>
              </a:pPr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Avoir une </a:t>
              </a:r>
              <a:r>
                <a:rPr lang="fr-F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bonne résolution d’image</a:t>
              </a:r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. Soit à minima, par exemple : 1000 x 800 (pour une photo rectangulaire)</a:t>
              </a:r>
            </a:p>
          </p:txBody>
        </p:sp>
        <p:pic>
          <p:nvPicPr>
            <p:cNvPr id="28" name="Image 27" descr="Une image contenant capture d’écran, téléphone&#10;&#10;Description générée automatiquement">
              <a:extLst>
                <a:ext uri="{FF2B5EF4-FFF2-40B4-BE49-F238E27FC236}">
                  <a16:creationId xmlns:a16="http://schemas.microsoft.com/office/drawing/2014/main" id="{0EE81269-0C88-7C43-A899-DE310A2888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488489"/>
              <a:ext cx="2860816" cy="4040996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BD534155-735E-2D47-BBC4-BC7E54BC1F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57653" y="2488489"/>
              <a:ext cx="2902022" cy="3347535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7F6B963A-A797-2A43-9394-7E52A2CC85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16" y="6574089"/>
              <a:ext cx="2855537" cy="4040996"/>
            </a:xfrm>
            <a:prstGeom prst="rect">
              <a:avLst/>
            </a:prstGeom>
          </p:spPr>
        </p:pic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647A38EA-C0C5-6641-92A5-1C228EC7ECB5}"/>
                </a:ext>
              </a:extLst>
            </p:cNvPr>
            <p:cNvSpPr/>
            <p:nvPr userDrawn="1"/>
          </p:nvSpPr>
          <p:spPr>
            <a:xfrm>
              <a:off x="-146119" y="2097226"/>
              <a:ext cx="1304365" cy="1304365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Multiplication 31">
              <a:extLst>
                <a:ext uri="{FF2B5EF4-FFF2-40B4-BE49-F238E27FC236}">
                  <a16:creationId xmlns:a16="http://schemas.microsoft.com/office/drawing/2014/main" id="{D6BD9A0D-34C7-D143-A8FF-A39DD45D6656}"/>
                </a:ext>
              </a:extLst>
            </p:cNvPr>
            <p:cNvSpPr/>
            <p:nvPr userDrawn="1"/>
          </p:nvSpPr>
          <p:spPr>
            <a:xfrm>
              <a:off x="95927" y="2348592"/>
              <a:ext cx="820271" cy="801631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A3590573-9489-2442-9087-16CFAEF042B3}"/>
                </a:ext>
              </a:extLst>
            </p:cNvPr>
            <p:cNvSpPr/>
            <p:nvPr userDrawn="1"/>
          </p:nvSpPr>
          <p:spPr>
            <a:xfrm>
              <a:off x="-146121" y="6235018"/>
              <a:ext cx="1304365" cy="1304365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4" name="Graphique 33" descr="Coche">
              <a:extLst>
                <a:ext uri="{FF2B5EF4-FFF2-40B4-BE49-F238E27FC236}">
                  <a16:creationId xmlns:a16="http://schemas.microsoft.com/office/drawing/2014/main" id="{0E017570-376A-A44C-AA1C-281D29B97E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659" y="6430000"/>
              <a:ext cx="914400" cy="914400"/>
            </a:xfrm>
            <a:prstGeom prst="rect">
              <a:avLst/>
            </a:prstGeom>
          </p:spPr>
        </p:pic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B5BC0B1D-DBE0-D348-9D7C-79BCCF2FF03F}"/>
                </a:ext>
              </a:extLst>
            </p:cNvPr>
            <p:cNvSpPr txBox="1"/>
            <p:nvPr userDrawn="1"/>
          </p:nvSpPr>
          <p:spPr>
            <a:xfrm>
              <a:off x="1058151" y="1687580"/>
              <a:ext cx="542279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Suivant l’image que vous aurez choisie, il se peut que celle-ci soit mal intégrée comme c’est le cas de l’exemple ci-dessous. </a:t>
              </a:r>
            </a:p>
            <a:p>
              <a:pPr algn="just"/>
              <a:r>
                <a:rPr lang="fr-F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Voici donc les étapes à suivre :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6321DBD-35BF-5846-8CDB-C8906D2FF7D6}"/>
                </a:ext>
              </a:extLst>
            </p:cNvPr>
            <p:cNvSpPr txBox="1"/>
            <p:nvPr userDrawn="1"/>
          </p:nvSpPr>
          <p:spPr>
            <a:xfrm>
              <a:off x="2956743" y="2503892"/>
              <a:ext cx="1554791" cy="3662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l">
                <a:spcAft>
                  <a:spcPts val="300"/>
                </a:spcAft>
                <a:buAutoNum type="arabicParenR"/>
              </a:pPr>
              <a:r>
                <a:rPr lang="fr-FR" sz="1400" b="1" dirty="0">
                  <a:solidFill>
                    <a:srgbClr val="A7C916"/>
                  </a:solidFill>
                  <a:latin typeface="Helvetica" pitchFamily="2" charset="0"/>
                </a:rPr>
                <a:t>Cliquer sur l’image</a:t>
              </a:r>
            </a:p>
            <a:p>
              <a:pPr marL="228600" indent="-228600" algn="l">
                <a:spcAft>
                  <a:spcPts val="300"/>
                </a:spcAft>
                <a:buAutoNum type="arabicParenR"/>
              </a:pPr>
              <a:r>
                <a:rPr lang="fr-FR" sz="1400" b="1" dirty="0">
                  <a:solidFill>
                    <a:srgbClr val="A7C916"/>
                  </a:solidFill>
                  <a:latin typeface="Helvetica" pitchFamily="2" charset="0"/>
                </a:rPr>
                <a:t>Cliquer sur « Format de la forme » de la barre de menu ci-dessus</a:t>
              </a:r>
            </a:p>
            <a:p>
              <a:pPr marL="228600" indent="-228600" algn="l">
                <a:spcAft>
                  <a:spcPts val="300"/>
                </a:spcAft>
                <a:buAutoNum type="arabicParenR"/>
              </a:pPr>
              <a:r>
                <a:rPr lang="fr-FR" sz="1400" b="1" dirty="0">
                  <a:solidFill>
                    <a:srgbClr val="A7C916"/>
                  </a:solidFill>
                  <a:latin typeface="Helvetica" pitchFamily="2" charset="0"/>
                </a:rPr>
                <a:t>Cliquer sur « rogner » du sous-menu </a:t>
              </a:r>
            </a:p>
            <a:p>
              <a:pPr marL="228600" indent="-228600" algn="l">
                <a:spcAft>
                  <a:spcPts val="300"/>
                </a:spcAft>
                <a:buAutoNum type="arabicParenR"/>
              </a:pPr>
              <a:r>
                <a:rPr lang="fr-FR" sz="1400" b="1" dirty="0">
                  <a:solidFill>
                    <a:srgbClr val="A7C916"/>
                  </a:solidFill>
                  <a:latin typeface="Helvetica" pitchFamily="2" charset="0"/>
                </a:rPr>
                <a:t>Réajuster la photo comme ci-contre</a:t>
              </a:r>
            </a:p>
            <a:p>
              <a:pPr marL="0" indent="0" algn="l">
                <a:buNone/>
              </a:pPr>
              <a:endParaRPr lang="fr-F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2787A9DE-EA34-2C43-8492-AAE7B631FE0F}"/>
                </a:ext>
              </a:extLst>
            </p:cNvPr>
            <p:cNvSpPr txBox="1"/>
            <p:nvPr userDrawn="1"/>
          </p:nvSpPr>
          <p:spPr>
            <a:xfrm>
              <a:off x="2956743" y="8680473"/>
              <a:ext cx="3720504" cy="1169551"/>
            </a:xfrm>
            <a:prstGeom prst="rect">
              <a:avLst/>
            </a:prstGeom>
            <a:noFill/>
            <a:ln>
              <a:solidFill>
                <a:srgbClr val="A7C916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Vous avez toujours des difficultés à intégrer vos images ?</a:t>
              </a:r>
            </a:p>
            <a:p>
              <a:pPr algn="l"/>
              <a:r>
                <a:rPr lang="fr-F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N’hésitez pas à contacter Caducée et, joindre directement Mme COUTY Fanny au </a:t>
              </a:r>
            </a:p>
            <a:p>
              <a:pPr algn="l"/>
              <a:r>
                <a:rPr lang="fr-F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Helvetica" pitchFamily="2" charset="0"/>
                </a:rPr>
                <a:t>+33 6 25 65 77 15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D461ABF-AC53-6846-B68A-2FAFC4B64828}"/>
                </a:ext>
              </a:extLst>
            </p:cNvPr>
            <p:cNvSpPr/>
            <p:nvPr userDrawn="1"/>
          </p:nvSpPr>
          <p:spPr>
            <a:xfrm>
              <a:off x="2956743" y="5904823"/>
              <a:ext cx="38155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l">
                <a:buNone/>
              </a:pPr>
              <a:r>
                <a:rPr lang="fr-FR" sz="1400" b="1" dirty="0">
                  <a:solidFill>
                    <a:srgbClr val="A7C916"/>
                  </a:solidFill>
                  <a:latin typeface="Helvetica" pitchFamily="2" charset="0"/>
                </a:rPr>
                <a:t>5) Redimensionner pour que la photo entre parfaitement dans le cadre. </a:t>
              </a: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5A9D73AD-2851-B346-8CF7-BD6C5BC9EE0D}"/>
              </a:ext>
            </a:extLst>
          </p:cNvPr>
          <p:cNvSpPr txBox="1"/>
          <p:nvPr userDrawn="1"/>
        </p:nvSpPr>
        <p:spPr>
          <a:xfrm>
            <a:off x="0" y="182219"/>
            <a:ext cx="7559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Helvetica" pitchFamily="2" charset="0"/>
              </a:rPr>
              <a:t>TUTORIEL</a:t>
            </a:r>
          </a:p>
        </p:txBody>
      </p:sp>
      <p:pic>
        <p:nvPicPr>
          <p:cNvPr id="40" name="Image 3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E550299-1326-4545-B502-38C92DA4FB8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973" y="10082247"/>
            <a:ext cx="1838045" cy="53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2">
            <a:extLst>
              <a:ext uri="{FF2B5EF4-FFF2-40B4-BE49-F238E27FC236}">
                <a16:creationId xmlns:a16="http://schemas.microsoft.com/office/drawing/2014/main" id="{D8FA7E21-A21C-8C47-8FD5-E5D094E709F7}"/>
              </a:ext>
            </a:extLst>
          </p:cNvPr>
          <p:cNvSpPr/>
          <p:nvPr userDrawn="1"/>
        </p:nvSpPr>
        <p:spPr>
          <a:xfrm>
            <a:off x="0" y="9572196"/>
            <a:ext cx="2534653" cy="1119617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FR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944BBE-2D9C-7046-ABC3-D5E0A59BA090}"/>
              </a:ext>
            </a:extLst>
          </p:cNvPr>
          <p:cNvSpPr/>
          <p:nvPr userDrawn="1"/>
        </p:nvSpPr>
        <p:spPr>
          <a:xfrm>
            <a:off x="0" y="-1"/>
            <a:ext cx="7559675" cy="1713053"/>
          </a:xfrm>
          <a:prstGeom prst="rect">
            <a:avLst/>
          </a:prstGeom>
          <a:solidFill>
            <a:srgbClr val="BA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15" dirty="0"/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A02550C6-DC0D-774A-ADF5-2764953F7E2D}"/>
              </a:ext>
            </a:extLst>
          </p:cNvPr>
          <p:cNvCxnSpPr>
            <a:cxnSpLocks/>
          </p:cNvCxnSpPr>
          <p:nvPr userDrawn="1"/>
        </p:nvCxnSpPr>
        <p:spPr>
          <a:xfrm>
            <a:off x="0" y="217553"/>
            <a:ext cx="5773218" cy="0"/>
          </a:xfrm>
          <a:prstGeom prst="line">
            <a:avLst/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9FE7D874-1816-0042-9B74-81D920AAF3D6}"/>
              </a:ext>
            </a:extLst>
          </p:cNvPr>
          <p:cNvCxnSpPr>
            <a:cxnSpLocks/>
          </p:cNvCxnSpPr>
          <p:nvPr userDrawn="1"/>
        </p:nvCxnSpPr>
        <p:spPr>
          <a:xfrm>
            <a:off x="4979475" y="1512305"/>
            <a:ext cx="2580200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4C04A654-F4D2-1E40-803A-099354178500}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63500">
            <a:solidFill>
              <a:srgbClr val="5454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15"/>
          </a:p>
        </p:txBody>
      </p:sp>
      <p:sp>
        <p:nvSpPr>
          <p:cNvPr id="31" name="CustomShape 2">
            <a:extLst>
              <a:ext uri="{FF2B5EF4-FFF2-40B4-BE49-F238E27FC236}">
                <a16:creationId xmlns:a16="http://schemas.microsoft.com/office/drawing/2014/main" id="{526D1148-082C-634F-818E-ABD12365DD3C}"/>
              </a:ext>
            </a:extLst>
          </p:cNvPr>
          <p:cNvSpPr/>
          <p:nvPr userDrawn="1"/>
        </p:nvSpPr>
        <p:spPr>
          <a:xfrm>
            <a:off x="5025022" y="9572196"/>
            <a:ext cx="2534653" cy="1119617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50" r:id="rId2"/>
    <p:sldLayoutId id="2147483746" r:id="rId3"/>
    <p:sldLayoutId id="2147483748" r:id="rId4"/>
    <p:sldLayoutId id="2147483749" r:id="rId5"/>
    <p:sldLayoutId id="2147483744" r:id="rId6"/>
    <p:sldLayoutId id="2147483745" r:id="rId7"/>
  </p:sldLayoutIdLst>
  <p:txStyles>
    <p:titleStyle>
      <a:lvl1pPr algn="l" defTabSz="986912" rtl="0" eaLnBrk="1" latinLnBrk="0" hangingPunct="1">
        <a:lnSpc>
          <a:spcPct val="90000"/>
        </a:lnSpc>
        <a:spcBef>
          <a:spcPct val="0"/>
        </a:spcBef>
        <a:buNone/>
        <a:defRPr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728" indent="-246728" algn="l" defTabSz="986912" rtl="0" eaLnBrk="1" latinLnBrk="0" hangingPunct="1">
        <a:lnSpc>
          <a:spcPct val="90000"/>
        </a:lnSpc>
        <a:spcBef>
          <a:spcPts val="107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40184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590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0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727096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2220552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714008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1949F9A0-96EE-1343-BCB6-67DB6ECE3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569381-D0DF-1A41-8C24-47791FF52D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739ABC-2A03-5E4C-8B58-59B6A6531C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1A03EB-AD39-4249-826D-8CEC4010D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DA2508A-D825-8341-89DD-323B4F2434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A0F05E53-B01A-AE40-BC87-D827B7F6B393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8E8FD41-0EED-014D-AED5-17A95B0D39D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AFC6D02E-26AA-A34D-8934-1A770A707A98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48F65467-9547-5C45-A9C1-AD32386E14A9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25A8A99F-0C10-724F-BB58-428DF8535A88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F72149D-28BA-044D-B176-5D51E06DE27F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106EA76D-7754-0941-87A6-5E889B474365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CBE6F7FF-5F57-CB42-A2E9-73D206CD57C0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29F59EF-3FBD-9A42-A601-AAE48103E7A7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A4CC92E-A301-A340-91A0-17D642D99F1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39CAD1DC-BC7A-D844-ACD3-85E215EAF919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13FD7D28-DBF0-1849-BD86-758541E12EB6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0D9F93F1-1885-4F48-983D-8398B4E0DBDF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503882D0-97B8-F441-B1D3-190B47FD2FEB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C7173E79-786F-1B47-9938-16A6A63AF9D3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00ED3F1-AFEC-8146-B2D6-E328987CFF66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1F416377-2158-4349-A368-E508A9098D7A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124C4AF0-C287-224C-863A-C623498F97E8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844BB97D-E99E-0842-9F8C-9FB8E85DEFBB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7BA6964F-CD4C-1C44-8047-293FB343EC46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ADC53463-B0BF-6140-AB93-B079728D3F17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48586D9E-EFC6-BA47-BD5A-7C7AE62DF7D3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7E7CAA1A-D157-2E45-AE71-EB7443264220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/>
      </p: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6CBA0CEA-69F1-6C49-9D8A-272CD1FDE51D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37548623-19B9-A442-AAF7-8696F3D7F43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1BEDECE7-DA69-F841-945A-F59714E58932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CDFDF57F-82FC-C445-ACFA-A036326230BD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57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83F4DB37-9FEA-AA40-B0DA-A907D4016AA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D47B8E-D008-6A4C-872E-F05ACAF90E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E13F24-0D38-E847-82DF-565FF49A11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3F0B11-C012-D042-99CE-B1C8E2CBD9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266AA5F-E3FF-0F47-AED6-2D068776695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D2C6CC8A-D618-5940-9D79-ECC89D8407C3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3C82084-78FA-4A4A-8364-BAF6D62BF396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DCB7E0FF-336C-7946-BEDC-A5680D93E875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163F610-88CD-DA42-8CF4-4B00A59980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F449DFE-7CEC-DB4B-9345-0E2B854590AD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84D1597-F73A-8348-B296-47D1B71E31F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686F969-2FFD-7B49-BCD9-F210F07FBA28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BAF4854C-93D6-D247-A2A9-C3C897374145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12AE890-4848-9E48-BF9E-E6C74A2C4C2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8FEED6C-9AB7-BA4E-97DB-459D254E544E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29D7AB6F-A15A-F14C-85F5-3EAD06B05A80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CC34A03F-D0DC-A745-B4F2-EBB3D88A35B7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0404F564-4B07-0143-8AC6-A86CB0BC90B7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959674F5-4AF7-B347-87C9-49B1D52DA6D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0DC6F67-751B-174F-AD9E-A43D31846479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C7831CC-4A6E-1D4C-9814-8DC927C88601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4F0DF0CE-0910-F643-98A3-ECF26530D26A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0B960933-AFAF-AA4F-B4D1-31D95484C774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2D1318C7-8175-6448-A5F9-B3C262E6ED02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EDC6032C-4F33-5D46-9E9C-97277859D2EE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BCAC6794-2D9B-BB45-8A03-9EE3BD95E389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33F8D24A-0B8C-EF4B-A634-B84800C21B99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22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1B91CE4-5CA8-CB43-B29B-FDA7691B541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9FF5CE-55E2-B140-B4EA-FD6E3E9C877B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32C0AA38-31E7-4B4C-BDCA-5EDE048D14E4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23B97F-EDA7-DF46-B0EE-763730BC9315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9C2ECB2-A04E-8048-B4FE-DFF2A5660EA8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CEBF047-B6B7-1F46-B014-7029DAF0F0E9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2B4AD2D-F3B7-0C46-A662-E15777285F8C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515EA761-B5C2-524C-9934-4BE6DFE4B7B7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459FA63E-7A91-5147-A907-3AC5EFAF3975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21A6EB3C-DA9C-1542-8DA2-55D5D377F12F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5EA1318-3D5D-9647-8B8A-7EBA45FFA7FC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F31560C-77FF-BE4E-B428-C811E0AD8434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BB924DCE-BAC6-AA45-9900-0469167E31F9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0C8D012D-ED17-4B4A-B25E-353A7D54A300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6AC739A5-F57A-4D4D-A3A4-D64A79C4CD91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671D819C-763A-AB43-8296-FB41C7E29DB6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39C70873-9236-4044-8BF3-5E474ECA8689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4E70E0E4-AD2A-1C4C-ACAE-DF7D965BF6E4}"/>
              </a:ext>
            </a:extLst>
          </p:cNvPr>
          <p:cNvSpPr>
            <a:spLocks noGrp="1"/>
          </p:cNvSpPr>
          <p:nvPr>
            <p:ph type="pic" sz="quarter" idx="87"/>
          </p:nvPr>
        </p:nvSpPr>
        <p:spPr/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898BAF5F-7A8B-DE41-95DB-9A40032B4AA4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14AC768B-1BB1-D34B-B5E5-97AA749F1482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8CB590D-1908-AD4F-AA9B-E3EB579A4B94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7DBDC5A-BA95-5D40-9162-4A76156BB184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41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443BC47F-A713-504D-89F7-48A26DD6FC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016B73-E2ED-EE4E-8D5E-02E8F019C1E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87BFFD90-5101-5F4D-9AD2-8F916ED895A7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F22BA9-04E5-2844-A392-12B05DB21EF0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23F6641-B832-1C4F-807D-C7A4A0EC7CB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A577241-CCB5-9940-80F4-E6398C9FB6C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F55A36A-9CC5-6C4A-9E7B-CCF21DFC070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EE620E0-D7FC-164C-B99C-02EC2E1A111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DA12A12-A4FC-7B47-9342-CF0A65CA81C7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30626D0-002A-E745-9FA2-2CF8CB5988FC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7996073-E19A-E04B-90EA-E66407B38C30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F8C2663-AB90-CB4E-A8A4-3A9EC15CBF06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204BA7EF-7DF6-3C47-996B-D1EA07499941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E81E7736-13D9-C144-AE51-AAE656CC3E75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82AD730-2F44-2446-A66B-E4CB4899F3E3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6F7906A-5E1A-4845-8E0D-009BA8AD3C11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790D3387-51B8-E447-8054-195129D13509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70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5AD0799-E9A3-0E4C-A922-83A7FFE4180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42F6031-8419-7645-9FB9-9EB07EE18767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E6583153-29FE-C64A-9BB0-6C8C0845709B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2FC9FD-BD04-2B49-9320-EFA1E72378D1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68395DD-40DD-FA40-9F8F-9CB7291E170F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F0901B9-F0BC-8D4F-8480-64B2C0D18255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FA8BB01-69E1-3341-8AB1-74856002EE6C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B3B300C6-9462-5347-9CFD-DE09AE70C4E7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2370A06-0B5A-D04E-A97F-8B68C527A3B5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D962A4C-F2C5-1A4C-9360-E50A542C0CB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36BB7D7-9535-D540-87C3-ED44C6169A53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A9594513-3178-6740-B48A-4A67A1DECDAC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51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15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3206</TotalTime>
  <Words>0</Words>
  <Application>Microsoft Macintosh PowerPoint</Application>
  <PresentationFormat>Personnalisé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Helvetica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Conseil Caducée</cp:lastModifiedBy>
  <cp:revision>134</cp:revision>
  <cp:lastPrinted>2019-07-18T09:42:54Z</cp:lastPrinted>
  <dcterms:modified xsi:type="dcterms:W3CDTF">2020-02-24T16:50:22Z</dcterms:modified>
</cp:coreProperties>
</file>