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B3AF"/>
    <a:srgbClr val="2A2C5B"/>
    <a:srgbClr val="3260B1"/>
    <a:srgbClr val="645BA1"/>
    <a:srgbClr val="D2D2D2"/>
    <a:srgbClr val="A2E548"/>
    <a:srgbClr val="66CB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0"/>
  </p:normalViewPr>
  <p:slideViewPr>
    <p:cSldViewPr snapToGrid="0" snapToObjects="1">
      <p:cViewPr varScale="1">
        <p:scale>
          <a:sx n="55" d="100"/>
          <a:sy n="55" d="100"/>
        </p:scale>
        <p:origin x="23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33F1-8345-1B4E-8ABC-49CB20D245FD}" type="datetimeFigureOut">
              <a:rPr lang="fr-FR" smtClean="0"/>
              <a:t>02/11/2020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FCF3-624A-1B47-B4CD-4E589F83B4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698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33F1-8345-1B4E-8ABC-49CB20D245FD}" type="datetimeFigureOut">
              <a:rPr lang="fr-FR" smtClean="0"/>
              <a:t>02/11/2020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FCF3-624A-1B47-B4CD-4E589F83B4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5045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33F1-8345-1B4E-8ABC-49CB20D245FD}" type="datetimeFigureOut">
              <a:rPr lang="fr-FR" smtClean="0"/>
              <a:t>02/11/2020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FCF3-624A-1B47-B4CD-4E589F83B4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775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33F1-8345-1B4E-8ABC-49CB20D245FD}" type="datetimeFigureOut">
              <a:rPr lang="fr-FR" smtClean="0"/>
              <a:t>02/11/2020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FCF3-624A-1B47-B4CD-4E589F83B4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158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33F1-8345-1B4E-8ABC-49CB20D245FD}" type="datetimeFigureOut">
              <a:rPr lang="fr-FR" smtClean="0"/>
              <a:t>02/11/2020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FCF3-624A-1B47-B4CD-4E589F83B4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2336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33F1-8345-1B4E-8ABC-49CB20D245FD}" type="datetimeFigureOut">
              <a:rPr lang="fr-FR" smtClean="0"/>
              <a:t>02/11/2020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FCF3-624A-1B47-B4CD-4E589F83B4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130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33F1-8345-1B4E-8ABC-49CB20D245FD}" type="datetimeFigureOut">
              <a:rPr lang="fr-FR" smtClean="0"/>
              <a:t>02/11/2020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FCF3-624A-1B47-B4CD-4E589F83B4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2763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33F1-8345-1B4E-8ABC-49CB20D245FD}" type="datetimeFigureOut">
              <a:rPr lang="fr-FR" smtClean="0"/>
              <a:t>02/11/2020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FCF3-624A-1B47-B4CD-4E589F83B4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626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33F1-8345-1B4E-8ABC-49CB20D245FD}" type="datetimeFigureOut">
              <a:rPr lang="fr-FR" smtClean="0"/>
              <a:t>02/11/2020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FCF3-624A-1B47-B4CD-4E589F83B4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283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33F1-8345-1B4E-8ABC-49CB20D245FD}" type="datetimeFigureOut">
              <a:rPr lang="fr-FR" smtClean="0"/>
              <a:t>02/11/2020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FCF3-624A-1B47-B4CD-4E589F83B4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556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33F1-8345-1B4E-8ABC-49CB20D245FD}" type="datetimeFigureOut">
              <a:rPr lang="fr-FR" smtClean="0"/>
              <a:t>02/11/2020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FCF3-624A-1B47-B4CD-4E589F83B4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7454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733F1-8345-1B4E-8ABC-49CB20D245FD}" type="datetimeFigureOut">
              <a:rPr lang="fr-FR" smtClean="0"/>
              <a:t>02/11/2020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2FCF3-624A-1B47-B4CD-4E589F83B4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219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ulle narrative : rectangle 1">
            <a:extLst>
              <a:ext uri="{FF2B5EF4-FFF2-40B4-BE49-F238E27FC236}">
                <a16:creationId xmlns:a16="http://schemas.microsoft.com/office/drawing/2014/main" id="{CBCD09F1-24BF-49E3-962E-5BCC4BEFC45D}"/>
              </a:ext>
            </a:extLst>
          </p:cNvPr>
          <p:cNvSpPr/>
          <p:nvPr/>
        </p:nvSpPr>
        <p:spPr>
          <a:xfrm>
            <a:off x="-14534" y="-9588"/>
            <a:ext cx="6872533" cy="9909756"/>
          </a:xfrm>
          <a:prstGeom prst="wedgeRectCallout">
            <a:avLst>
              <a:gd name="adj1" fmla="val 40262"/>
              <a:gd name="adj2" fmla="val -10670"/>
            </a:avLst>
          </a:prstGeom>
          <a:solidFill>
            <a:srgbClr val="2A2C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50FE15-C6A7-4BD8-8A67-C2B85777A832}"/>
              </a:ext>
            </a:extLst>
          </p:cNvPr>
          <p:cNvSpPr/>
          <p:nvPr/>
        </p:nvSpPr>
        <p:spPr>
          <a:xfrm>
            <a:off x="101763" y="353597"/>
            <a:ext cx="66544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spc="600" dirty="0">
                <a:solidFill>
                  <a:schemeClr val="bg1"/>
                </a:solidFill>
                <a:latin typeface="Helvetica" pitchFamily="2" charset="0"/>
              </a:rPr>
              <a:t>LA PHARMACIE PRATIQUE </a:t>
            </a:r>
          </a:p>
          <a:p>
            <a:pPr algn="ctr"/>
            <a:r>
              <a:rPr lang="fr-FR" sz="3600" b="1" dirty="0">
                <a:solidFill>
                  <a:schemeClr val="bg1"/>
                </a:solidFill>
                <a:latin typeface="Helvetica" pitchFamily="2" charset="0"/>
              </a:rPr>
              <a:t>LES TESTS ANTIGÉNIQUES</a:t>
            </a:r>
          </a:p>
          <a:p>
            <a:pPr algn="ctr"/>
            <a:r>
              <a:rPr lang="fr-FR" sz="3600" b="1" dirty="0">
                <a:solidFill>
                  <a:schemeClr val="bg1"/>
                </a:solidFill>
                <a:latin typeface="Helvetica" pitchFamily="2" charset="0"/>
              </a:rPr>
              <a:t>DEPISTAGE COVID-19</a:t>
            </a:r>
            <a:endParaRPr lang="fr-FR" sz="3600" b="1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52437A-CBDA-4406-827B-B916B794C70C}"/>
              </a:ext>
            </a:extLst>
          </p:cNvPr>
          <p:cNvSpPr/>
          <p:nvPr/>
        </p:nvSpPr>
        <p:spPr>
          <a:xfrm>
            <a:off x="-11386" y="4945290"/>
            <a:ext cx="6873502" cy="523220"/>
          </a:xfrm>
          <a:prstGeom prst="rect">
            <a:avLst/>
          </a:prstGeom>
          <a:solidFill>
            <a:srgbClr val="FEB3AF"/>
          </a:solidFill>
        </p:spPr>
        <p:txBody>
          <a:bodyPr wrap="square">
            <a:spAutoFit/>
          </a:bodyPr>
          <a:lstStyle/>
          <a:p>
            <a:pPr algn="ctr"/>
            <a:r>
              <a:rPr lang="fr-F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Vous souhaitez être testé ?</a:t>
            </a:r>
            <a:endParaRPr lang="fr-FR" sz="4000" dirty="0">
              <a:solidFill>
                <a:schemeClr val="tx1">
                  <a:lumMod val="85000"/>
                  <a:lumOff val="15000"/>
                </a:schemeClr>
              </a:solidFill>
              <a:latin typeface="Helvetica Neue" panose="020B0604020202020204" pitchFamily="34" charset="0"/>
              <a:ea typeface="Helvetica Neue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E5BB9F5-777E-437A-A011-51EF66FEA7DF}"/>
              </a:ext>
            </a:extLst>
          </p:cNvPr>
          <p:cNvSpPr/>
          <p:nvPr/>
        </p:nvSpPr>
        <p:spPr>
          <a:xfrm>
            <a:off x="-18652" y="5888128"/>
            <a:ext cx="6873501" cy="1077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Si vous avez des symptômes, </a:t>
            </a:r>
          </a:p>
          <a:p>
            <a:pPr algn="ctr"/>
            <a:r>
              <a:rPr lang="fr-F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Ne rentrez pas dans l’officine !</a:t>
            </a:r>
            <a:endParaRPr lang="fr-FR" sz="4400" dirty="0">
              <a:solidFill>
                <a:schemeClr val="tx1">
                  <a:lumMod val="85000"/>
                  <a:lumOff val="15000"/>
                </a:schemeClr>
              </a:solidFill>
              <a:latin typeface="Helvetica Neue" panose="020B0604020202020204" pitchFamily="34" charset="0"/>
              <a:ea typeface="Helvetica Neue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2734FA5-F545-4073-B01F-DA21876D4255}"/>
              </a:ext>
            </a:extLst>
          </p:cNvPr>
          <p:cNvSpPr/>
          <p:nvPr/>
        </p:nvSpPr>
        <p:spPr>
          <a:xfrm>
            <a:off x="1612400" y="7059831"/>
            <a:ext cx="36331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Helvetica" pitchFamily="2" charset="0"/>
              </a:rPr>
              <a:t>CONTACTEZ-NOUS PAR TÉLÉPHONE AU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0BCDB38-BBBA-40CD-A7ED-ED1CAD59AFC6}"/>
              </a:ext>
            </a:extLst>
          </p:cNvPr>
          <p:cNvSpPr/>
          <p:nvPr/>
        </p:nvSpPr>
        <p:spPr>
          <a:xfrm>
            <a:off x="87231" y="8322690"/>
            <a:ext cx="66544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dirty="0">
                <a:solidFill>
                  <a:schemeClr val="bg1"/>
                </a:solidFill>
                <a:latin typeface="Helvetica Light" panose="020B0403020202020204" pitchFamily="34" charset="0"/>
              </a:rPr>
              <a:t>Nous vous indiquerons la démarche à suivre pour être accueilli au sein de la pharmacie et testé en quelques minutes.</a:t>
            </a:r>
            <a:endParaRPr lang="fr-FR" sz="3200" dirty="0">
              <a:solidFill>
                <a:schemeClr val="bg1"/>
              </a:solidFill>
              <a:latin typeface="Helvetica Light" panose="020B0403020202020204" pitchFamily="34" charset="0"/>
            </a:endParaRPr>
          </a:p>
        </p:txBody>
      </p:sp>
      <p:pic>
        <p:nvPicPr>
          <p:cNvPr id="3" name="Image 2" descr="Une image contenant jouet&#10;&#10;Description générée automatiquement">
            <a:extLst>
              <a:ext uri="{FF2B5EF4-FFF2-40B4-BE49-F238E27FC236}">
                <a16:creationId xmlns:a16="http://schemas.microsoft.com/office/drawing/2014/main" id="{6950B302-752F-4C4E-99E2-7C2A2B678F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752" b="13426"/>
          <a:stretch/>
        </p:blipFill>
        <p:spPr>
          <a:xfrm>
            <a:off x="-11386" y="1985442"/>
            <a:ext cx="6866236" cy="2967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7948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50</Words>
  <Application>Microsoft Office PowerPoint</Application>
  <PresentationFormat>Format A4 (210 x 297 mm)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Helvetica Light</vt:lpstr>
      <vt:lpstr>Helvetica Neue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Conseil Caducée</dc:creator>
  <cp:lastModifiedBy>Frédéric SCHELLENBERG</cp:lastModifiedBy>
  <cp:revision>9</cp:revision>
  <dcterms:created xsi:type="dcterms:W3CDTF">2020-10-28T15:38:31Z</dcterms:created>
  <dcterms:modified xsi:type="dcterms:W3CDTF">2020-11-02T08:50:48Z</dcterms:modified>
</cp:coreProperties>
</file>