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notesMasterIdLst>
    <p:notesMasterId r:id="rId3"/>
  </p:notesMasterIdLst>
  <p:sldIdLst>
    <p:sldId id="259" r:id="rId2"/>
  </p:sldIdLst>
  <p:sldSz cx="10691813" cy="7559675"/>
  <p:notesSz cx="10691813" cy="7559675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6A9C"/>
    <a:srgbClr val="CA191B"/>
    <a:srgbClr val="BA3561"/>
    <a:srgbClr val="D9D61E"/>
    <a:srgbClr val="FAB700"/>
    <a:srgbClr val="FC005A"/>
    <a:srgbClr val="545454"/>
    <a:srgbClr val="DE0000"/>
    <a:srgbClr val="A7C916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1"/>
    <p:restoredTop sz="94830"/>
  </p:normalViewPr>
  <p:slideViewPr>
    <p:cSldViewPr snapToGrid="0" snapToObjects="1">
      <p:cViewPr varScale="1">
        <p:scale>
          <a:sx n="110" d="100"/>
          <a:sy n="110" d="100"/>
        </p:scale>
        <p:origin x="2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6313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C9606-8624-114F-9B20-6A75BE9AF0B6}" type="datetimeFigureOut">
              <a:rPr lang="fr-FR" smtClean="0"/>
              <a:t>15/12/2020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9975" y="3638550"/>
            <a:ext cx="8553450" cy="2976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0263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6313" y="7180263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7BA7C-8F48-314F-ABB1-EDF1306CB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12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70DA7482-0FF7-A34A-90EB-9565AE97FC33}"/>
              </a:ext>
            </a:extLst>
          </p:cNvPr>
          <p:cNvSpPr txBox="1"/>
          <p:nvPr userDrawn="1"/>
        </p:nvSpPr>
        <p:spPr>
          <a:xfrm>
            <a:off x="1056318" y="2600158"/>
            <a:ext cx="2054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600" b="1" dirty="0">
                <a:solidFill>
                  <a:schemeClr val="bg1"/>
                </a:solidFill>
              </a:rPr>
              <a:t>€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E948A75-2F5C-0543-B25B-DEE9AFD9D1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09212" y="2564565"/>
            <a:ext cx="4866300" cy="40942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rgbClr val="545454"/>
                </a:solidFill>
              </a:defRPr>
            </a:lvl1pPr>
          </a:lstStyle>
          <a:p>
            <a:r>
              <a:rPr lang="fr-FR" dirty="0"/>
              <a:t>IMAGE DU PRODUIT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348999E8-81BA-C94D-B000-361D17B15E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20627" y="2788285"/>
            <a:ext cx="2054840" cy="1817464"/>
          </a:xfrm>
          <a:prstGeom prst="rect">
            <a:avLst/>
          </a:prstGeom>
        </p:spPr>
        <p:txBody>
          <a:bodyPr anchor="ctr" anchorCtr="0"/>
          <a:lstStyle>
            <a:lvl1pPr marL="0" marR="0" indent="0" algn="ctr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680" spc="-304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3577" b="1" spc="-2829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58E79859-08F3-7243-9837-96C40B58622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53926" y="4013928"/>
            <a:ext cx="1322893" cy="36704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99</a:t>
            </a:r>
          </a:p>
        </p:txBody>
      </p:sp>
      <p:sp>
        <p:nvSpPr>
          <p:cNvPr id="10" name="Espace réservé du texte 23">
            <a:extLst>
              <a:ext uri="{FF2B5EF4-FFF2-40B4-BE49-F238E27FC236}">
                <a16:creationId xmlns:a16="http://schemas.microsoft.com/office/drawing/2014/main" id="{65B300FA-A1C1-BB4A-BA3E-1A99C7886AA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76821" y="2774200"/>
            <a:ext cx="2066732" cy="152397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Numéro CIP du produit</a:t>
            </a:r>
          </a:p>
        </p:txBody>
      </p:sp>
      <p:sp>
        <p:nvSpPr>
          <p:cNvPr id="11" name="Espace réservé du texte 23">
            <a:extLst>
              <a:ext uri="{FF2B5EF4-FFF2-40B4-BE49-F238E27FC236}">
                <a16:creationId xmlns:a16="http://schemas.microsoft.com/office/drawing/2014/main" id="{344570E6-C0D1-F542-BD1B-396EF3134A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76820" y="2928648"/>
            <a:ext cx="2066732" cy="152397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Prix au L/Kg du produit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3867802B-0A9A-824F-A9C4-004EACDCBD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2254" y="4880133"/>
            <a:ext cx="5281298" cy="871537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cap="all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NOM DU PRODUIT</a:t>
            </a:r>
          </a:p>
        </p:txBody>
      </p:sp>
      <p:sp>
        <p:nvSpPr>
          <p:cNvPr id="13" name="Espace réservé du texte 30">
            <a:extLst>
              <a:ext uri="{FF2B5EF4-FFF2-40B4-BE49-F238E27FC236}">
                <a16:creationId xmlns:a16="http://schemas.microsoft.com/office/drawing/2014/main" id="{5FBC5AFA-5C35-0543-AD45-BCE378EF74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2253" y="5775779"/>
            <a:ext cx="5281298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courte du produit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7F763862-9084-334D-9844-897D43D040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2253" y="6765088"/>
            <a:ext cx="8056330" cy="794587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 spc="6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LES OFFRES DU MOIS</a:t>
            </a:r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id="{2333830D-B261-4D45-94E7-8F76E3EAAD2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856250" y="6797615"/>
            <a:ext cx="1719262" cy="7073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rgbClr val="545454"/>
                </a:solidFill>
              </a:defRPr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AB481A-0173-E348-AD98-718949960F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76613" y="3163888"/>
            <a:ext cx="2066925" cy="674687"/>
          </a:xfrm>
          <a:prstGeom prst="rect">
            <a:avLst/>
          </a:prstGeom>
        </p:spPr>
        <p:txBody>
          <a:bodyPr/>
          <a:lstStyle>
            <a:lvl1pPr marL="0" marR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trike="sngStrike">
                <a:solidFill>
                  <a:srgbClr val="E96A9C"/>
                </a:solidFill>
              </a:defRPr>
            </a:lvl1pPr>
          </a:lstStyle>
          <a:p>
            <a:pPr marL="0" marR="0" lvl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PRIX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>
            <a:extLst>
              <a:ext uri="{FF2B5EF4-FFF2-40B4-BE49-F238E27FC236}">
                <a16:creationId xmlns:a16="http://schemas.microsoft.com/office/drawing/2014/main" id="{78B81A7A-093C-7D47-8E06-DDD0D4541E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406" y="1"/>
            <a:ext cx="10722063" cy="2518128"/>
          </a:xfrm>
          <a:prstGeom prst="rect">
            <a:avLst/>
          </a:prstGeom>
          <a:ln>
            <a:solidFill>
              <a:srgbClr val="FAB700"/>
            </a:solidFill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9E9C253-1D93-264A-85BB-47851C945DC7}"/>
              </a:ext>
            </a:extLst>
          </p:cNvPr>
          <p:cNvSpPr/>
          <p:nvPr userDrawn="1"/>
        </p:nvSpPr>
        <p:spPr>
          <a:xfrm>
            <a:off x="0" y="2390933"/>
            <a:ext cx="10691813" cy="4407584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CustomShape 2">
            <a:extLst>
              <a:ext uri="{FF2B5EF4-FFF2-40B4-BE49-F238E27FC236}">
                <a16:creationId xmlns:a16="http://schemas.microsoft.com/office/drawing/2014/main" id="{D8FA7E21-A21C-8C47-8FD5-E5D094E709F7}"/>
              </a:ext>
            </a:extLst>
          </p:cNvPr>
          <p:cNvSpPr/>
          <p:nvPr userDrawn="1"/>
        </p:nvSpPr>
        <p:spPr>
          <a:xfrm>
            <a:off x="0" y="6767863"/>
            <a:ext cx="10691252" cy="791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4F1082E-B18E-C84D-84AE-4A50863A80BB}"/>
              </a:ext>
            </a:extLst>
          </p:cNvPr>
          <p:cNvCxnSpPr/>
          <p:nvPr userDrawn="1"/>
        </p:nvCxnSpPr>
        <p:spPr>
          <a:xfrm>
            <a:off x="199730" y="4372528"/>
            <a:ext cx="0" cy="343724"/>
          </a:xfrm>
          <a:prstGeom prst="line">
            <a:avLst/>
          </a:prstGeom>
          <a:ln w="635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CDC7493-3415-C34D-80BD-DD88065EA60B}"/>
              </a:ext>
            </a:extLst>
          </p:cNvPr>
          <p:cNvCxnSpPr>
            <a:cxnSpLocks/>
          </p:cNvCxnSpPr>
          <p:nvPr userDrawn="1"/>
        </p:nvCxnSpPr>
        <p:spPr>
          <a:xfrm flipH="1">
            <a:off x="170041" y="4716252"/>
            <a:ext cx="2827464" cy="0"/>
          </a:xfrm>
          <a:prstGeom prst="line">
            <a:avLst/>
          </a:prstGeom>
          <a:ln w="635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4C04A654-F4D2-1E40-803A-099354178500}"/>
              </a:ext>
            </a:extLst>
          </p:cNvPr>
          <p:cNvSpPr/>
          <p:nvPr userDrawn="1"/>
        </p:nvSpPr>
        <p:spPr>
          <a:xfrm>
            <a:off x="4" y="2"/>
            <a:ext cx="10691813" cy="7559675"/>
          </a:xfrm>
          <a:prstGeom prst="rect">
            <a:avLst/>
          </a:prstGeom>
          <a:noFill/>
          <a:ln w="63500">
            <a:solidFill>
              <a:srgbClr val="5454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93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F043793-32B2-3B46-8FBB-C346DFC04EDF}"/>
              </a:ext>
            </a:extLst>
          </p:cNvPr>
          <p:cNvSpPr/>
          <p:nvPr userDrawn="1"/>
        </p:nvSpPr>
        <p:spPr>
          <a:xfrm>
            <a:off x="5687917" y="2518315"/>
            <a:ext cx="4954541" cy="4182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860DFBCA-B591-7948-8678-67E82248BE02}"/>
              </a:ext>
            </a:extLst>
          </p:cNvPr>
          <p:cNvSpPr txBox="1">
            <a:spLocks/>
          </p:cNvSpPr>
          <p:nvPr userDrawn="1"/>
        </p:nvSpPr>
        <p:spPr>
          <a:xfrm>
            <a:off x="3376817" y="3148279"/>
            <a:ext cx="2066732" cy="677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marL="0" indent="0" algn="l" defTabSz="1395935" rtl="0" eaLnBrk="1" latinLnBrk="0" hangingPunct="1">
              <a:lnSpc>
                <a:spcPct val="90000"/>
              </a:lnSpc>
              <a:spcBef>
                <a:spcPts val="1526"/>
              </a:spcBef>
              <a:buFont typeface="Arial" panose="020B0604020202020204" pitchFamily="34" charset="0"/>
              <a:buNone/>
              <a:defRPr sz="4274" b="1" strike="sngStrike" kern="1200">
                <a:solidFill>
                  <a:srgbClr val="E96A9C"/>
                </a:solidFill>
                <a:latin typeface="+mn-lt"/>
                <a:ea typeface="+mn-ea"/>
                <a:cs typeface="+mn-cs"/>
              </a:defRPr>
            </a:lvl1pPr>
            <a:lvl2pPr marL="1046950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36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44917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3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42885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40852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38818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6783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34751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32717" indent="-348983" algn="l" defTabSz="1395935" rtl="0" eaLnBrk="1" latinLnBrk="0" hangingPunct="1">
              <a:lnSpc>
                <a:spcPct val="90000"/>
              </a:lnSpc>
              <a:spcBef>
                <a:spcPts val="764"/>
              </a:spcBef>
              <a:buFont typeface="Arial" panose="020B0604020202020204" pitchFamily="34" charset="0"/>
              <a:buChar char="•"/>
              <a:defRPr sz="2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1395935" rtl="0" eaLnBrk="1" latinLnBrk="0" hangingPunct="1">
        <a:lnSpc>
          <a:spcPct val="90000"/>
        </a:lnSpc>
        <a:spcBef>
          <a:spcPct val="0"/>
        </a:spcBef>
        <a:buNone/>
        <a:defRPr sz="67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983" indent="-348983" algn="l" defTabSz="1395935" rtl="0" eaLnBrk="1" latinLnBrk="0" hangingPunct="1">
        <a:lnSpc>
          <a:spcPct val="90000"/>
        </a:lnSpc>
        <a:spcBef>
          <a:spcPts val="1526"/>
        </a:spcBef>
        <a:buFont typeface="Arial" panose="020B0604020202020204" pitchFamily="34" charset="0"/>
        <a:buChar char="•"/>
        <a:defRPr sz="4274" kern="1200">
          <a:solidFill>
            <a:schemeClr val="tx1"/>
          </a:solidFill>
          <a:latin typeface="+mn-lt"/>
          <a:ea typeface="+mn-ea"/>
          <a:cs typeface="+mn-cs"/>
        </a:defRPr>
      </a:lvl1pPr>
      <a:lvl2pPr marL="1046950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3" kern="1200">
          <a:solidFill>
            <a:schemeClr val="tx1"/>
          </a:solidFill>
          <a:latin typeface="+mn-lt"/>
          <a:ea typeface="+mn-ea"/>
          <a:cs typeface="+mn-cs"/>
        </a:defRPr>
      </a:lvl2pPr>
      <a:lvl3pPr marL="1744917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5" kern="1200">
          <a:solidFill>
            <a:schemeClr val="tx1"/>
          </a:solidFill>
          <a:latin typeface="+mn-lt"/>
          <a:ea typeface="+mn-ea"/>
          <a:cs typeface="+mn-cs"/>
        </a:defRPr>
      </a:lvl3pPr>
      <a:lvl4pPr marL="2442885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4pPr>
      <a:lvl5pPr marL="3140852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5pPr>
      <a:lvl6pPr marL="3838818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6pPr>
      <a:lvl7pPr marL="4536783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7pPr>
      <a:lvl8pPr marL="5234751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8pPr>
      <a:lvl9pPr marL="5932717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1pPr>
      <a:lvl2pPr marL="697967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2pPr>
      <a:lvl3pPr marL="1395935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3pPr>
      <a:lvl4pPr marL="2093899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4pPr>
      <a:lvl5pPr marL="2791868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5pPr>
      <a:lvl6pPr marL="3489832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6pPr>
      <a:lvl7pPr marL="4187802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7pPr>
      <a:lvl8pPr marL="4885767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8pPr>
      <a:lvl9pPr marL="5583734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E85C11EB-9B9B-CC47-BB37-457232B5D9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A9F8FB-9115-E24B-B000-967B41DA2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29DD00-8423-5048-84B8-7317E5AB7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C1806B-89E6-4C4D-8E06-4AB2CA1664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F550D12-0EF3-2E4F-B31B-92EB524E7A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07526CA-FFE1-4947-95B0-3026C17517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742BB5E-E499-D24A-90A6-F57D2E6548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1A8A67C-A2CC-4C4C-9983-C92C2CF0AC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922B9CB3-690E-3040-B28D-6C405A5BA9F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920AF363-8E80-AF42-AD21-55C434EF6A9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90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3543</TotalTime>
  <Words>0</Words>
  <Application>Microsoft Macintosh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Conseil Caducée</cp:lastModifiedBy>
  <cp:revision>136</cp:revision>
  <cp:lastPrinted>2019-07-18T09:42:54Z</cp:lastPrinted>
  <dcterms:modified xsi:type="dcterms:W3CDTF">2020-12-15T11:59:52Z</dcterms:modified>
</cp:coreProperties>
</file>