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9" r:id="rId1"/>
  </p:sldMasterIdLst>
  <p:sldIdLst>
    <p:sldId id="259" r:id="rId2"/>
  </p:sldIdLst>
  <p:sldSz cx="7559675" cy="10691813"/>
  <p:notesSz cx="7559675" cy="10691813"/>
  <p:defaultTextStyle>
    <a:defPPr>
      <a:defRPr lang="fr-F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6A9C"/>
    <a:srgbClr val="BA3561"/>
    <a:srgbClr val="D9D61E"/>
    <a:srgbClr val="FAB700"/>
    <a:srgbClr val="FC005A"/>
    <a:srgbClr val="545454"/>
    <a:srgbClr val="FA509B"/>
    <a:srgbClr val="A7C916"/>
    <a:srgbClr val="DE0000"/>
    <a:srgbClr val="3C3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98"/>
    <p:restoredTop sz="94830"/>
  </p:normalViewPr>
  <p:slideViewPr>
    <p:cSldViewPr snapToGrid="0" snapToObjects="1">
      <p:cViewPr varScale="1">
        <p:scale>
          <a:sx n="78" d="100"/>
          <a:sy n="78" d="100"/>
        </p:scale>
        <p:origin x="40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D55265A6-CA1C-CF4F-BC56-8E007296A8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0673" y="5499721"/>
            <a:ext cx="2936875" cy="1383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Numéro CIP du produit</a:t>
            </a:r>
          </a:p>
        </p:txBody>
      </p:sp>
      <p:sp>
        <p:nvSpPr>
          <p:cNvPr id="27" name="Espace réservé du texte 23">
            <a:extLst>
              <a:ext uri="{FF2B5EF4-FFF2-40B4-BE49-F238E27FC236}">
                <a16:creationId xmlns:a16="http://schemas.microsoft.com/office/drawing/2014/main" id="{9636C35F-38A2-1541-9C1B-BF84F302CCC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0672" y="5654169"/>
            <a:ext cx="2936875" cy="1383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Prix au L/Kg du produit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4E07C363-7AE1-E443-BBA4-4555F3E951B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9553" y="7141172"/>
            <a:ext cx="3465512" cy="871537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cap="all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NOM DU PRODUIT</a:t>
            </a:r>
          </a:p>
        </p:txBody>
      </p:sp>
      <p:sp>
        <p:nvSpPr>
          <p:cNvPr id="12" name="Espace réservé du texte 30">
            <a:extLst>
              <a:ext uri="{FF2B5EF4-FFF2-40B4-BE49-F238E27FC236}">
                <a16:creationId xmlns:a16="http://schemas.microsoft.com/office/drawing/2014/main" id="{5D5C3BB4-83B3-A346-ABD6-C1680C181B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9552" y="8036818"/>
            <a:ext cx="3465512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Description courte du produit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F87011E-B90F-B249-8CA4-6451A0C98126}"/>
              </a:ext>
            </a:extLst>
          </p:cNvPr>
          <p:cNvSpPr txBox="1"/>
          <p:nvPr userDrawn="1"/>
        </p:nvSpPr>
        <p:spPr>
          <a:xfrm>
            <a:off x="1336981" y="3591861"/>
            <a:ext cx="2054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600" b="1" dirty="0">
                <a:solidFill>
                  <a:schemeClr val="bg1"/>
                </a:solidFill>
              </a:rPr>
              <a:t>€</a:t>
            </a:r>
          </a:p>
        </p:txBody>
      </p:sp>
      <p:sp>
        <p:nvSpPr>
          <p:cNvPr id="14" name="Espace réservé du texte 17">
            <a:extLst>
              <a:ext uri="{FF2B5EF4-FFF2-40B4-BE49-F238E27FC236}">
                <a16:creationId xmlns:a16="http://schemas.microsoft.com/office/drawing/2014/main" id="{3D3D7DF9-81FC-8C4C-B87E-1EFA90C6F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5743" y="3763041"/>
            <a:ext cx="2054840" cy="1817464"/>
          </a:xfrm>
          <a:prstGeom prst="rect">
            <a:avLst/>
          </a:prstGeom>
        </p:spPr>
        <p:txBody>
          <a:bodyPr anchor="ctr" anchorCtr="0"/>
          <a:lstStyle>
            <a:lvl1pPr marL="0" marR="0" indent="0" algn="ctr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7680" spc="-304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13577" b="1" spc="-2829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7" name="Espace réservé du texte 21">
            <a:extLst>
              <a:ext uri="{FF2B5EF4-FFF2-40B4-BE49-F238E27FC236}">
                <a16:creationId xmlns:a16="http://schemas.microsoft.com/office/drawing/2014/main" id="{23E198EA-BF7C-AD4E-AF9E-BF652C2B54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34589" y="5037452"/>
            <a:ext cx="1322893" cy="36704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99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3D313FB-2F5F-3D46-A51A-ED820558640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9552" y="9578975"/>
            <a:ext cx="5528311" cy="1112837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marL="0" marR="0" lvl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LES OFFRES DU MOIS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A876BEA5-BCCE-5147-8EF0-AB84D5101DA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7863" y="9630887"/>
            <a:ext cx="1719262" cy="9767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545454"/>
                </a:solidFill>
              </a:defRPr>
            </a:lvl1pPr>
          </a:lstStyle>
          <a:p>
            <a:r>
              <a:rPr lang="fr-FR" dirty="0"/>
              <a:t>LOGO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CDCFBD-66C4-B04D-9A0A-2A38F9173BE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0188" y="6019800"/>
            <a:ext cx="3427412" cy="673100"/>
          </a:xfrm>
          <a:prstGeom prst="rect">
            <a:avLst/>
          </a:prstGeom>
        </p:spPr>
        <p:txBody>
          <a:bodyPr/>
          <a:lstStyle>
            <a:lvl1pPr marL="0" marR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="1" strike="sngStrike">
                <a:solidFill>
                  <a:srgbClr val="E96A9C"/>
                </a:solidFill>
              </a:defRPr>
            </a:lvl1pPr>
          </a:lstStyle>
          <a:p>
            <a:pPr marL="0" marR="0" lvl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PRIX</a:t>
            </a:r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5B3DB63B-0EF1-4341-9F7A-75EA4302CF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3779838" y="3592513"/>
            <a:ext cx="3697287" cy="5846762"/>
          </a:xfrm>
          <a:prstGeom prst="rect">
            <a:avLst/>
          </a:prstGeom>
        </p:spPr>
        <p:txBody>
          <a:bodyPr/>
          <a:lstStyle>
            <a:lvl1pPr marL="0" marR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="1">
                <a:solidFill>
                  <a:srgbClr val="545454"/>
                </a:solidFill>
              </a:defRPr>
            </a:lvl1pPr>
          </a:lstStyle>
          <a:p>
            <a:pPr marL="0" marR="0" lvl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IMAGE DU PRODUIT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4245877-CCCC-4B4C-BDB3-3928848B45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5"/>
            <a:ext cx="7559278" cy="3538172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1750659-578E-0348-ABA8-F94B652BA9F2}"/>
              </a:ext>
            </a:extLst>
          </p:cNvPr>
          <p:cNvSpPr/>
          <p:nvPr userDrawn="1"/>
        </p:nvSpPr>
        <p:spPr>
          <a:xfrm>
            <a:off x="0" y="3455999"/>
            <a:ext cx="7559675" cy="6115677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CustomShape 2">
            <a:extLst>
              <a:ext uri="{FF2B5EF4-FFF2-40B4-BE49-F238E27FC236}">
                <a16:creationId xmlns:a16="http://schemas.microsoft.com/office/drawing/2014/main" id="{D8FA7E21-A21C-8C47-8FD5-E5D094E709F7}"/>
              </a:ext>
            </a:extLst>
          </p:cNvPr>
          <p:cNvSpPr/>
          <p:nvPr userDrawn="1"/>
        </p:nvSpPr>
        <p:spPr>
          <a:xfrm>
            <a:off x="0" y="9571936"/>
            <a:ext cx="7559278" cy="1119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4F1082E-B18E-C84D-84AE-4A50863A80BB}"/>
              </a:ext>
            </a:extLst>
          </p:cNvPr>
          <p:cNvCxnSpPr/>
          <p:nvPr userDrawn="1"/>
        </p:nvCxnSpPr>
        <p:spPr>
          <a:xfrm>
            <a:off x="258334" y="5359517"/>
            <a:ext cx="0" cy="486137"/>
          </a:xfrm>
          <a:prstGeom prst="line">
            <a:avLst/>
          </a:prstGeom>
          <a:ln w="635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CDC7493-3415-C34D-80BD-DD88065EA60B}"/>
              </a:ext>
            </a:extLst>
          </p:cNvPr>
          <p:cNvCxnSpPr>
            <a:cxnSpLocks/>
          </p:cNvCxnSpPr>
          <p:nvPr userDrawn="1"/>
        </p:nvCxnSpPr>
        <p:spPr>
          <a:xfrm flipH="1">
            <a:off x="226341" y="5845654"/>
            <a:ext cx="3429470" cy="0"/>
          </a:xfrm>
          <a:prstGeom prst="line">
            <a:avLst/>
          </a:prstGeom>
          <a:ln w="635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4C04A654-F4D2-1E40-803A-099354178500}"/>
              </a:ext>
            </a:extLst>
          </p:cNvPr>
          <p:cNvSpPr/>
          <p:nvPr userDrawn="1"/>
        </p:nvSpPr>
        <p:spPr>
          <a:xfrm>
            <a:off x="0" y="0"/>
            <a:ext cx="7559675" cy="10691813"/>
          </a:xfrm>
          <a:prstGeom prst="rect">
            <a:avLst/>
          </a:prstGeom>
          <a:noFill/>
          <a:ln w="63500">
            <a:solidFill>
              <a:srgbClr val="5454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15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D58E00E9-2392-CA41-9749-6F0BF9D7A9EC}"/>
              </a:ext>
            </a:extLst>
          </p:cNvPr>
          <p:cNvSpPr txBox="1">
            <a:spLocks/>
          </p:cNvSpPr>
          <p:nvPr userDrawn="1"/>
        </p:nvSpPr>
        <p:spPr>
          <a:xfrm>
            <a:off x="226342" y="5934338"/>
            <a:ext cx="1716758" cy="677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 anchorCtr="0"/>
          <a:lstStyle>
            <a:lvl1pPr marL="0" indent="0" algn="l" defTabSz="986912" rtl="0" eaLnBrk="1" latinLnBrk="0" hangingPunct="1">
              <a:lnSpc>
                <a:spcPct val="90000"/>
              </a:lnSpc>
              <a:spcBef>
                <a:spcPts val="1079"/>
              </a:spcBef>
              <a:buFont typeface="Arial" panose="020B0604020202020204" pitchFamily="34" charset="0"/>
              <a:buNone/>
              <a:defRPr sz="3200" b="1" strike="sngStrike" kern="1200">
                <a:solidFill>
                  <a:srgbClr val="E96A9C"/>
                </a:solidFill>
                <a:latin typeface="+mn-lt"/>
                <a:ea typeface="+mn-ea"/>
                <a:cs typeface="+mn-cs"/>
              </a:defRPr>
            </a:lvl1pPr>
            <a:lvl2pPr marL="740184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25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3640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096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0552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4008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7464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00920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94376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Espace réservé pour une image  8">
            <a:extLst>
              <a:ext uri="{FF2B5EF4-FFF2-40B4-BE49-F238E27FC236}">
                <a16:creationId xmlns:a16="http://schemas.microsoft.com/office/drawing/2014/main" id="{F1933617-C48A-224F-AFB8-E46432926637}"/>
              </a:ext>
            </a:extLst>
          </p:cNvPr>
          <p:cNvSpPr txBox="1">
            <a:spLocks/>
          </p:cNvSpPr>
          <p:nvPr userDrawn="1"/>
        </p:nvSpPr>
        <p:spPr>
          <a:xfrm>
            <a:off x="3779837" y="3627119"/>
            <a:ext cx="3697606" cy="579056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 algn="ctr" defTabSz="986912" rtl="0" eaLnBrk="1" latinLnBrk="0" hangingPunct="1">
              <a:lnSpc>
                <a:spcPct val="90000"/>
              </a:lnSpc>
              <a:spcBef>
                <a:spcPts val="1079"/>
              </a:spcBef>
              <a:buFont typeface="Arial" panose="020B0604020202020204" pitchFamily="34" charset="0"/>
              <a:buNone/>
              <a:defRPr sz="3200" b="1" kern="1200">
                <a:solidFill>
                  <a:srgbClr val="545454"/>
                </a:solidFill>
                <a:latin typeface="+mn-lt"/>
                <a:ea typeface="+mn-ea"/>
                <a:cs typeface="+mn-cs"/>
              </a:defRPr>
            </a:lvl1pPr>
            <a:lvl2pPr marL="740184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25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3640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096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0552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4008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7464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00920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94376" indent="-246728" algn="l" defTabSz="986912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Char char="•"/>
              <a:defRPr sz="19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86912" rtl="0" eaLnBrk="1" latinLnBrk="0" hangingPunct="1">
        <a:lnSpc>
          <a:spcPct val="90000"/>
        </a:lnSpc>
        <a:spcBef>
          <a:spcPct val="0"/>
        </a:spcBef>
        <a:buNone/>
        <a:defRPr sz="4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728" indent="-246728" algn="l" defTabSz="986912" rtl="0" eaLnBrk="1" latinLnBrk="0" hangingPunct="1">
        <a:lnSpc>
          <a:spcPct val="90000"/>
        </a:lnSpc>
        <a:spcBef>
          <a:spcPts val="1079"/>
        </a:spcBef>
        <a:buFont typeface="Arial" panose="020B0604020202020204" pitchFamily="34" charset="0"/>
        <a:buChar char="•"/>
        <a:defRPr sz="3022" kern="1200">
          <a:solidFill>
            <a:schemeClr val="tx1"/>
          </a:solidFill>
          <a:latin typeface="+mn-lt"/>
          <a:ea typeface="+mn-ea"/>
          <a:cs typeface="+mn-cs"/>
        </a:defRPr>
      </a:lvl1pPr>
      <a:lvl2pPr marL="740184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2590" kern="1200">
          <a:solidFill>
            <a:schemeClr val="tx1"/>
          </a:solidFill>
          <a:latin typeface="+mn-lt"/>
          <a:ea typeface="+mn-ea"/>
          <a:cs typeface="+mn-cs"/>
        </a:defRPr>
      </a:lvl2pPr>
      <a:lvl3pPr marL="1233640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2159" kern="1200">
          <a:solidFill>
            <a:schemeClr val="tx1"/>
          </a:solidFill>
          <a:latin typeface="+mn-lt"/>
          <a:ea typeface="+mn-ea"/>
          <a:cs typeface="+mn-cs"/>
        </a:defRPr>
      </a:lvl3pPr>
      <a:lvl4pPr marL="1727096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2220552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714008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3207464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700920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4194376" indent="-246728" algn="l" defTabSz="986912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69A3838-E2AA-E243-AFF3-B85CC7C216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D28F39-8747-A348-9582-E999A58E30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1185A2-1FCE-4B4B-BFD2-B1714F5E4B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7AD219-93AB-3A43-9E84-85367C5453F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6DD9016-3168-A943-A103-56C998BF61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0C4C631-7C2D-2441-AAE8-EE046A228D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7DD4655-B7A6-1340-8873-7BE6AA86D5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5BAC93FC-7902-0940-8910-D3A02231DBE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BE7B6AF6-81A5-054A-9A9E-EF12303C858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C309FEEC-10F2-EA41-81AB-AA9070AD51E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47238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3512</TotalTime>
  <Words>0</Words>
  <Application>Microsoft Macintosh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Conseil Caducée</cp:lastModifiedBy>
  <cp:revision>122</cp:revision>
  <cp:lastPrinted>2019-07-18T09:42:54Z</cp:lastPrinted>
  <dcterms:modified xsi:type="dcterms:W3CDTF">2020-12-15T12:01:39Z</dcterms:modified>
</cp:coreProperties>
</file>