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"/>
  </p:notesMasterIdLst>
  <p:sldIdLst>
    <p:sldId id="282" r:id="rId2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seil Caducée" initials="CC" lastIdx="2" clrIdx="0">
    <p:extLst>
      <p:ext uri="{19B8F6BF-5375-455C-9EA6-DF929625EA0E}">
        <p15:presenceInfo xmlns:p15="http://schemas.microsoft.com/office/powerpoint/2012/main" userId="7e1c0085ea9eff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24"/>
    <a:srgbClr val="C55A11"/>
    <a:srgbClr val="CC0066"/>
    <a:srgbClr val="C00000"/>
    <a:srgbClr val="FF977A"/>
    <a:srgbClr val="9CBB3B"/>
    <a:srgbClr val="640094"/>
    <a:srgbClr val="B22600"/>
    <a:srgbClr val="993366"/>
    <a:srgbClr val="C6E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04AAF-3220-4D65-A56A-73CC0BCADAD4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1BD9E-AC68-4AA1-B114-6E8226C8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7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5622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82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52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6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68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93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44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54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2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67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76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20A1-7410-411D-B63D-A7A2F050C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5D7032-F767-354A-829A-AC6FF86C0FA2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81EF7E6-6E2D-4A4B-9C7F-6819D06F4F86}"/>
              </a:ext>
            </a:extLst>
          </p:cNvPr>
          <p:cNvSpPr txBox="1"/>
          <p:nvPr/>
        </p:nvSpPr>
        <p:spPr>
          <a:xfrm>
            <a:off x="-883" y="1911200"/>
            <a:ext cx="49538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spc="600" dirty="0">
                <a:solidFill>
                  <a:schemeClr val="bg1"/>
                </a:solidFill>
                <a:latin typeface="Helvetica" pitchFamily="2" charset="0"/>
                <a:ea typeface="Helvetica Neue" panose="020B0604020202020204" pitchFamily="34" charset="0"/>
              </a:rPr>
              <a:t>PATIENTS MAXIMUM AUTORISÉS AU SEIN DE L’OFFICINE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D03466-D2A3-3441-B4D6-7E8A1DBDA8B1}"/>
              </a:ext>
            </a:extLst>
          </p:cNvPr>
          <p:cNvSpPr txBox="1"/>
          <p:nvPr/>
        </p:nvSpPr>
        <p:spPr>
          <a:xfrm>
            <a:off x="-102061" y="6150114"/>
            <a:ext cx="990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spc="600" dirty="0">
                <a:solidFill>
                  <a:schemeClr val="bg1"/>
                </a:solidFill>
                <a:latin typeface="Helvetica" pitchFamily="2" charset="0"/>
              </a:rPr>
              <a:t>LES GESTES </a:t>
            </a:r>
            <a:r>
              <a:rPr lang="fr-FR" sz="4000" spc="600" dirty="0">
                <a:solidFill>
                  <a:srgbClr val="F26F24"/>
                </a:solidFill>
                <a:latin typeface="Helvetica" pitchFamily="2" charset="0"/>
              </a:rPr>
              <a:t>BARRIÈRES</a:t>
            </a:r>
          </a:p>
        </p:txBody>
      </p:sp>
      <p:pic>
        <p:nvPicPr>
          <p:cNvPr id="6" name="Graphique 5" descr="Groupe d’hommes avec un remplissage uni">
            <a:extLst>
              <a:ext uri="{FF2B5EF4-FFF2-40B4-BE49-F238E27FC236}">
                <a16:creationId xmlns:a16="http://schemas.microsoft.com/office/drawing/2014/main" id="{EEDAB72F-A982-8F40-8E27-4CFB4AC2D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5687" y="890336"/>
            <a:ext cx="4668253" cy="466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38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</TotalTime>
  <Words>10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SCHELLENBERG</dc:creator>
  <cp:lastModifiedBy>Frédéric SCHELLENBERG</cp:lastModifiedBy>
  <cp:revision>110</cp:revision>
  <cp:lastPrinted>2018-04-04T11:26:05Z</cp:lastPrinted>
  <dcterms:created xsi:type="dcterms:W3CDTF">2017-03-15T19:08:09Z</dcterms:created>
  <dcterms:modified xsi:type="dcterms:W3CDTF">2020-12-16T09:08:08Z</dcterms:modified>
</cp:coreProperties>
</file>